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91" r:id="rId4"/>
    <p:sldMasterId id="2147484398" r:id="rId5"/>
    <p:sldMasterId id="2147484405" r:id="rId6"/>
  </p:sldMasterIdLst>
  <p:notesMasterIdLst>
    <p:notesMasterId r:id="rId20"/>
  </p:notesMasterIdLst>
  <p:handoutMasterIdLst>
    <p:handoutMasterId r:id="rId21"/>
  </p:handoutMasterIdLst>
  <p:sldIdLst>
    <p:sldId id="468" r:id="rId7"/>
    <p:sldId id="469" r:id="rId8"/>
    <p:sldId id="470" r:id="rId9"/>
    <p:sldId id="471" r:id="rId10"/>
    <p:sldId id="483" r:id="rId11"/>
    <p:sldId id="474" r:id="rId12"/>
    <p:sldId id="476" r:id="rId13"/>
    <p:sldId id="477" r:id="rId14"/>
    <p:sldId id="478" r:id="rId15"/>
    <p:sldId id="479" r:id="rId16"/>
    <p:sldId id="480" r:id="rId17"/>
    <p:sldId id="481" r:id="rId18"/>
    <p:sldId id="482" r:id="rId19"/>
  </p:sldIdLst>
  <p:sldSz cx="12192000" cy="6858000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" userDrawn="1">
          <p15:clr>
            <a:srgbClr val="A4A3A4"/>
          </p15:clr>
        </p15:guide>
        <p15:guide id="2" pos="3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424A"/>
    <a:srgbClr val="FFFF66"/>
    <a:srgbClr val="1509B7"/>
    <a:srgbClr val="186C8C"/>
    <a:srgbClr val="911414"/>
    <a:srgbClr val="571350"/>
    <a:srgbClr val="C25E03"/>
    <a:srgbClr val="004C45"/>
    <a:srgbClr val="FF671B"/>
    <a:srgbClr val="003E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0519" autoAdjust="0"/>
  </p:normalViewPr>
  <p:slideViewPr>
    <p:cSldViewPr snapToGrid="0" snapToObjects="1" showGuides="1">
      <p:cViewPr varScale="1">
        <p:scale>
          <a:sx n="76" d="100"/>
          <a:sy n="76" d="100"/>
        </p:scale>
        <p:origin x="126" y="540"/>
      </p:cViewPr>
      <p:guideLst>
        <p:guide orient="horz" pos="240"/>
        <p:guide pos="361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8388"/>
    </p:cViewPr>
  </p:sorterViewPr>
  <p:notesViewPr>
    <p:cSldViewPr snapToGrid="0" snapToObjects="1" showGuides="1">
      <p:cViewPr varScale="1">
        <p:scale>
          <a:sx n="119" d="100"/>
          <a:sy n="119" d="100"/>
        </p:scale>
        <p:origin x="6762" y="90"/>
      </p:cViewPr>
      <p:guideLst>
        <p:guide orient="horz" pos="2928"/>
        <p:guide pos="216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>
                <a:latin typeface="Arial" pitchFamily="-109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>
                <a:latin typeface="Arial" pitchFamily="-109" charset="0"/>
                <a:cs typeface="+mn-cs"/>
              </a:defRPr>
            </a:lvl1pPr>
          </a:lstStyle>
          <a:p>
            <a:pPr>
              <a:defRPr/>
            </a:pPr>
            <a:fld id="{CF638420-5D7E-4EDE-9DE3-95E34E6683A7}" type="datetimeFigureOut">
              <a:rPr lang="en-US"/>
              <a:pPr>
                <a:defRPr/>
              </a:pPr>
              <a:t>7/8/2019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>
                <a:latin typeface="Arial" pitchFamily="-109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>
                <a:latin typeface="Arial" pitchFamily="-109" charset="0"/>
                <a:cs typeface="+mn-cs"/>
              </a:defRPr>
            </a:lvl1pPr>
          </a:lstStyle>
          <a:p>
            <a:pPr>
              <a:defRPr/>
            </a:pPr>
            <a:fld id="{3BAE62C0-B14C-4D93-B288-B2AA3D56A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05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>
                <a:latin typeface="Arial" pitchFamily="-109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>
                <a:latin typeface="Arial" pitchFamily="-109" charset="0"/>
                <a:cs typeface="+mn-cs"/>
              </a:defRPr>
            </a:lvl1pPr>
          </a:lstStyle>
          <a:p>
            <a:pPr>
              <a:defRPr/>
            </a:pPr>
            <a:fld id="{BD300A1A-128B-4B1D-A5B8-EB8B73859E74}" type="datetimeFigureOut">
              <a:rPr lang="en-US"/>
              <a:pPr>
                <a:defRPr/>
              </a:pPr>
              <a:t>7/8/2019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>
                <a:latin typeface="Arial" pitchFamily="-109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>
                <a:latin typeface="Arial" pitchFamily="-109" charset="0"/>
                <a:cs typeface="+mn-cs"/>
              </a:defRPr>
            </a:lvl1pPr>
          </a:lstStyle>
          <a:p>
            <a:pPr>
              <a:defRPr/>
            </a:pPr>
            <a:fld id="{CA8DE9AE-FA04-4CC9-82DF-D96FA808E4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3969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8DE9AE-FA04-4CC9-82DF-D96FA808E45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23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700 OLD GULPH RD BRYN MAWR, PA 19010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DE9AE-FA04-4CC9-82DF-D96FA808E45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59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ADAMS ST PLYMOUTH, NC 27962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DE9AE-FA04-4CC9-82DF-D96FA808E45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01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RED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2DC6F9-43EE-4C7B-989F-08BDE0D008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22915" y="4152"/>
            <a:ext cx="8369085" cy="684969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 userDrawn="1">
            <p:ph type="title"/>
          </p:nvPr>
        </p:nvSpPr>
        <p:spPr bwMode="gray">
          <a:xfrm>
            <a:off x="692473" y="1877005"/>
            <a:ext cx="3264747" cy="2032001"/>
          </a:xfrm>
        </p:spPr>
        <p:txBody>
          <a:bodyPr anchor="ctr" anchorCtr="0"/>
          <a:lstStyle>
            <a:lvl1pPr algn="l"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27942" y="4970446"/>
            <a:ext cx="3264745" cy="1209224"/>
          </a:xfrm>
        </p:spPr>
        <p:txBody>
          <a:bodyPr anchor="b" anchorCtr="0"/>
          <a:lstStyle>
            <a:lvl1pPr marL="0" indent="0" algn="l">
              <a:spcBef>
                <a:spcPts val="450"/>
              </a:spcBef>
              <a:buNone/>
              <a:defRPr sz="1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0" indent="0">
              <a:buNone/>
              <a:defRPr sz="2400">
                <a:solidFill>
                  <a:srgbClr val="6E6259"/>
                </a:solidFill>
              </a:defRPr>
            </a:lvl2pPr>
            <a:lvl3pPr marL="0" indent="0">
              <a:buNone/>
              <a:defRPr sz="2400"/>
            </a:lvl3pPr>
            <a:lvl4pPr marL="0" indent="0">
              <a:buNone/>
              <a:defRPr sz="2400"/>
            </a:lvl4pPr>
            <a:lvl5pPr marL="0" indent="0">
              <a:buNone/>
              <a:defRPr sz="2400"/>
            </a:lvl5pPr>
          </a:lstStyle>
          <a:p>
            <a:pPr lvl="0"/>
            <a:r>
              <a:rPr lang="en-US" dirty="0"/>
              <a:t>Month ##,####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BF365EB-953B-4921-B3A7-2007160FA5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1841" y="291528"/>
            <a:ext cx="3460995" cy="105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78481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EEN - Comparison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18499" y="1778000"/>
            <a:ext cx="5477435" cy="4394200"/>
          </a:xfrm>
        </p:spPr>
        <p:txBody>
          <a:bodyPr/>
          <a:lstStyle>
            <a:lvl1pPr>
              <a:buClr>
                <a:schemeClr val="bg2"/>
              </a:buClr>
              <a:defRPr sz="1800"/>
            </a:lvl1pPr>
            <a:lvl2pPr marL="400041" marR="0" indent="-179384" algn="l" defTabSz="914400" rtl="0" eaLnBrk="1" fontAlgn="base" latinLnBrk="0" hangingPunct="1">
              <a:lnSpc>
                <a:spcPct val="100000"/>
              </a:lnSpc>
              <a:spcBef>
                <a:spcPts val="475"/>
              </a:spcBef>
              <a:spcAft>
                <a:spcPct val="0"/>
              </a:spcAft>
              <a:buClr>
                <a:srgbClr val="38424A"/>
              </a:buClr>
              <a:buSzTx/>
              <a:buFont typeface="Century Gothic" panose="020B0502020202020204" pitchFamily="34" charset="0"/>
              <a:buChar char="−"/>
              <a:tabLst/>
              <a:defRPr sz="1600"/>
            </a:lvl2pPr>
            <a:lvl3pPr marL="627047" marR="0" indent="-173034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8424A"/>
              </a:buClr>
              <a:buSzTx/>
              <a:buFont typeface="Wingdings" panose="05000000000000000000" pitchFamily="2" charset="2"/>
              <a:buChar char="§"/>
              <a:tabLst/>
              <a:defRPr sz="1400"/>
            </a:lvl3pPr>
            <a:lvl4pPr marL="804843" marR="0" indent="-16827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8424A"/>
              </a:buClr>
              <a:buSzTx/>
              <a:buFont typeface="Century Gothic" panose="020B0502020202020204" pitchFamily="34" charset="0"/>
              <a:buChar char="−"/>
              <a:tabLst/>
              <a:defRPr sz="1200"/>
            </a:lvl4pPr>
            <a:lvl5pPr marL="914377" marR="0" indent="-8731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8424A"/>
              </a:buClr>
              <a:buSzPct val="70000"/>
              <a:buFont typeface="Arial" panose="020B0604020202020204" pitchFamily="34" charset="0"/>
              <a:buChar char="•"/>
              <a:tabLst/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marL="400041" marR="0" lvl="1" indent="-179384" algn="l" defTabSz="914400" rtl="0" eaLnBrk="1" fontAlgn="base" latinLnBrk="0" hangingPunct="1">
              <a:lnSpc>
                <a:spcPct val="100000"/>
              </a:lnSpc>
              <a:spcBef>
                <a:spcPts val="475"/>
              </a:spcBef>
              <a:spcAft>
                <a:spcPct val="0"/>
              </a:spcAft>
              <a:buClr>
                <a:srgbClr val="38424A"/>
              </a:buClr>
              <a:buSzTx/>
              <a:buFont typeface="Century Gothic" panose="020B0502020202020204" pitchFamily="34" charset="0"/>
              <a:buChar char="−"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8424A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Second level</a:t>
            </a:r>
          </a:p>
          <a:p>
            <a:pPr marL="627047" marR="0" lvl="2" indent="-173034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842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8424A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Third level</a:t>
            </a:r>
          </a:p>
          <a:p>
            <a:pPr marL="804843" marR="0" lvl="3" indent="-16827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8424A"/>
              </a:buClr>
              <a:buSzTx/>
              <a:buFont typeface="Century Gothic" panose="020B0502020202020204" pitchFamily="34" charset="0"/>
              <a:buChar char="−"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8424A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Fourth level</a:t>
            </a:r>
          </a:p>
          <a:p>
            <a:pPr marL="914377" marR="0" lvl="4" indent="-8731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8424A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38424A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400800" y="1778000"/>
            <a:ext cx="5477435" cy="4394200"/>
          </a:xfrm>
        </p:spPr>
        <p:txBody>
          <a:bodyPr/>
          <a:lstStyle>
            <a:lvl1pPr>
              <a:buClr>
                <a:schemeClr val="bg2"/>
              </a:buClr>
              <a:defRPr sz="1800"/>
            </a:lvl1pPr>
            <a:lvl2pPr marL="400041" marR="0" indent="-179384" algn="l" defTabSz="914400" rtl="0" eaLnBrk="1" fontAlgn="base" latinLnBrk="0" hangingPunct="1">
              <a:lnSpc>
                <a:spcPct val="100000"/>
              </a:lnSpc>
              <a:spcBef>
                <a:spcPts val="475"/>
              </a:spcBef>
              <a:spcAft>
                <a:spcPct val="0"/>
              </a:spcAft>
              <a:buClr>
                <a:srgbClr val="38424A"/>
              </a:buClr>
              <a:buSzTx/>
              <a:buFont typeface="Century Gothic" panose="020B0502020202020204" pitchFamily="34" charset="0"/>
              <a:buChar char="−"/>
              <a:tabLst/>
              <a:defRPr sz="1600"/>
            </a:lvl2pPr>
            <a:lvl3pPr marL="627047" marR="0" indent="-173034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8424A"/>
              </a:buClr>
              <a:buSzTx/>
              <a:buFont typeface="Wingdings" panose="05000000000000000000" pitchFamily="2" charset="2"/>
              <a:buChar char="§"/>
              <a:tabLst/>
              <a:defRPr sz="1400"/>
            </a:lvl3pPr>
            <a:lvl4pPr marL="804843" marR="0" indent="-16827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8424A"/>
              </a:buClr>
              <a:buSzTx/>
              <a:buFont typeface="Century Gothic" panose="020B0502020202020204" pitchFamily="34" charset="0"/>
              <a:buChar char="−"/>
              <a:tabLst/>
              <a:defRPr sz="1200"/>
            </a:lvl4pPr>
            <a:lvl5pPr marL="914377" marR="0" indent="-8731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8424A"/>
              </a:buClr>
              <a:buSzPct val="70000"/>
              <a:buFont typeface="Arial" panose="020B0604020202020204" pitchFamily="34" charset="0"/>
              <a:buChar char="•"/>
              <a:tabLst/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400041" marR="0" lvl="1" indent="-179384" algn="l" defTabSz="914400" rtl="0" eaLnBrk="1" fontAlgn="base" latinLnBrk="0" hangingPunct="1">
              <a:lnSpc>
                <a:spcPct val="100000"/>
              </a:lnSpc>
              <a:spcBef>
                <a:spcPts val="475"/>
              </a:spcBef>
              <a:spcAft>
                <a:spcPct val="0"/>
              </a:spcAft>
              <a:buClr>
                <a:srgbClr val="38424A"/>
              </a:buClr>
              <a:buSzTx/>
              <a:buFont typeface="Century Gothic" panose="020B0502020202020204" pitchFamily="34" charset="0"/>
              <a:buChar char="−"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8424A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Second level</a:t>
            </a:r>
          </a:p>
          <a:p>
            <a:pPr marL="627047" marR="0" lvl="2" indent="-173034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842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8424A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Third level</a:t>
            </a:r>
          </a:p>
          <a:p>
            <a:pPr marL="804843" marR="0" lvl="3" indent="-16827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8424A"/>
              </a:buClr>
              <a:buSzTx/>
              <a:buFont typeface="Century Gothic" panose="020B0502020202020204" pitchFamily="34" charset="0"/>
              <a:buChar char="−"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8424A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Fourth level</a:t>
            </a:r>
          </a:p>
          <a:p>
            <a:pPr marL="914377" marR="0" lvl="4" indent="-8731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8424A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38424A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Fifth level</a:t>
            </a: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6305" y="109728"/>
            <a:ext cx="1138732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b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6307" y="924715"/>
            <a:ext cx="11371928" cy="52115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683FB724-E22B-487C-AED4-EA2FCF0D87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11633200" y="6423213"/>
            <a:ext cx="508000" cy="380998"/>
          </a:xfrm>
          <a:prstGeom prst="rect">
            <a:avLst/>
          </a:prstGeom>
        </p:spPr>
        <p:txBody>
          <a:bodyPr vert="horz" lIns="0" tIns="45720" rIns="0" bIns="45720" rtlCol="0" anchor="ctr" anchorCtr="1"/>
          <a:lstStyle>
            <a:lvl1pPr algn="r">
              <a:defRPr sz="900" b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defRPr>
            </a:lvl1pPr>
          </a:lstStyle>
          <a:p>
            <a:pPr>
              <a:defRPr/>
            </a:pPr>
            <a:fld id="{6D89E75D-4F18-41C4-8550-92ADAD8A39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77937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GREEN - Title Only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3805A2-45A9-4E02-9B2B-8307270EF4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633200" y="6423213"/>
            <a:ext cx="508000" cy="380998"/>
          </a:xfrm>
          <a:prstGeom prst="rect">
            <a:avLst/>
          </a:prstGeom>
        </p:spPr>
        <p:txBody>
          <a:bodyPr vert="horz" lIns="0" tIns="45720" rIns="0" bIns="45720" rtlCol="0" anchor="ctr" anchorCtr="1"/>
          <a:lstStyle>
            <a:lvl1pPr algn="r">
              <a:defRPr sz="900" b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defRPr>
            </a:lvl1pPr>
          </a:lstStyle>
          <a:p>
            <a:pPr>
              <a:defRPr/>
            </a:pPr>
            <a:fld id="{6D89E75D-4F18-41C4-8550-92ADAD8A39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76803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GREE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AB1B6C65-FF1C-4F7D-8164-A4950AE5D2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633200" y="6423213"/>
            <a:ext cx="508000" cy="380998"/>
          </a:xfrm>
          <a:prstGeom prst="rect">
            <a:avLst/>
          </a:prstGeom>
        </p:spPr>
        <p:txBody>
          <a:bodyPr vert="horz" lIns="0" tIns="45720" rIns="0" bIns="45720" rtlCol="0" anchor="ctr" anchorCtr="1"/>
          <a:lstStyle>
            <a:lvl1pPr algn="r">
              <a:defRPr sz="900" b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defRPr>
            </a:lvl1pPr>
          </a:lstStyle>
          <a:p>
            <a:pPr>
              <a:defRPr/>
            </a:pPr>
            <a:fld id="{6D89E75D-4F18-41C4-8550-92ADAD8A39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621575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UE - Title, Subtitle and Conten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506307" y="1778000"/>
            <a:ext cx="11380893" cy="4470400"/>
          </a:xfrm>
        </p:spPr>
        <p:txBody>
          <a:bodyPr/>
          <a:lstStyle>
            <a:lvl1pPr>
              <a:buClr>
                <a:schemeClr val="bg2"/>
              </a:buClr>
              <a:defRPr sz="1800">
                <a:solidFill>
                  <a:schemeClr val="tx1"/>
                </a:solidFill>
              </a:defRPr>
            </a:lvl1pPr>
            <a:lvl2pPr marL="400041" marR="0" indent="-179384" algn="l" defTabSz="914400" rtl="0" eaLnBrk="1" fontAlgn="base" latinLnBrk="0" hangingPunct="1">
              <a:lnSpc>
                <a:spcPct val="100000"/>
              </a:lnSpc>
              <a:spcBef>
                <a:spcPts val="475"/>
              </a:spcBef>
              <a:spcAft>
                <a:spcPct val="0"/>
              </a:spcAft>
              <a:buClr>
                <a:srgbClr val="38424A"/>
              </a:buClr>
              <a:buSzTx/>
              <a:buFont typeface="Century Gothic" panose="020B0502020202020204" pitchFamily="34" charset="0"/>
              <a:buChar char="−"/>
              <a:tabLst/>
              <a:defRPr sz="1600">
                <a:solidFill>
                  <a:schemeClr val="tx1"/>
                </a:solidFill>
              </a:defRPr>
            </a:lvl2pPr>
            <a:lvl3pPr marL="627047" marR="0" indent="-173034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8424A"/>
              </a:buClr>
              <a:buSzTx/>
              <a:buFont typeface="Wingdings" panose="05000000000000000000" pitchFamily="2" charset="2"/>
              <a:buChar char="§"/>
              <a:tabLst/>
              <a:defRPr sz="1400">
                <a:solidFill>
                  <a:schemeClr val="tx1"/>
                </a:solidFill>
              </a:defRPr>
            </a:lvl3pPr>
            <a:lvl4pPr marL="804843" marR="0" indent="-16827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8424A"/>
              </a:buClr>
              <a:buSzTx/>
              <a:buFont typeface="Century Gothic" panose="020B0502020202020204" pitchFamily="34" charset="0"/>
              <a:buChar char="−"/>
              <a:tabLst/>
              <a:defRPr sz="1200">
                <a:solidFill>
                  <a:schemeClr val="tx1"/>
                </a:solidFill>
              </a:defRPr>
            </a:lvl4pPr>
            <a:lvl5pPr marL="914377" marR="0" indent="-8731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8424A"/>
              </a:buClr>
              <a:buSzPct val="70000"/>
              <a:buFont typeface="Arial" panose="020B0604020202020204" pitchFamily="34" charset="0"/>
              <a:buChar char="•"/>
              <a:tabLst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marL="400041" marR="0" lvl="1" indent="-179384" algn="l" defTabSz="914400" rtl="0" eaLnBrk="1" fontAlgn="base" latinLnBrk="0" hangingPunct="1">
              <a:lnSpc>
                <a:spcPct val="100000"/>
              </a:lnSpc>
              <a:spcBef>
                <a:spcPts val="475"/>
              </a:spcBef>
              <a:spcAft>
                <a:spcPct val="0"/>
              </a:spcAft>
              <a:buClr>
                <a:srgbClr val="38424A"/>
              </a:buClr>
              <a:buSzTx/>
              <a:buFont typeface="Century Gothic" panose="020B0502020202020204" pitchFamily="34" charset="0"/>
              <a:buChar char="−"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8424A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Second level</a:t>
            </a:r>
          </a:p>
          <a:p>
            <a:pPr marL="627047" marR="0" lvl="2" indent="-173034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842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8424A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Third level</a:t>
            </a:r>
          </a:p>
          <a:p>
            <a:pPr marL="804843" marR="0" lvl="3" indent="-16827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8424A"/>
              </a:buClr>
              <a:buSzTx/>
              <a:buFont typeface="Century Gothic" panose="020B0502020202020204" pitchFamily="34" charset="0"/>
              <a:buChar char="−"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8424A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Fourth level</a:t>
            </a:r>
          </a:p>
          <a:p>
            <a:pPr marL="914377" marR="0" lvl="4" indent="-8731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8424A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38424A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Fifth level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5409243F-FED8-47CB-8429-EE8D9F54ED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633200" y="6423213"/>
            <a:ext cx="508000" cy="380998"/>
          </a:xfrm>
          <a:prstGeom prst="rect">
            <a:avLst/>
          </a:prstGeom>
        </p:spPr>
        <p:txBody>
          <a:bodyPr vert="horz" lIns="0" tIns="45720" rIns="0" bIns="45720" rtlCol="0" anchor="ctr" anchorCtr="1"/>
          <a:lstStyle>
            <a:lvl1pPr algn="r">
              <a:defRPr sz="900" b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defRPr>
            </a:lvl1pPr>
          </a:lstStyle>
          <a:p>
            <a:pPr>
              <a:defRPr/>
            </a:pPr>
            <a:fld id="{6D89E75D-4F18-41C4-8550-92ADAD8A39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DE0A1F5-6611-4E03-AFE9-04A9DA2380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6305" y="109728"/>
            <a:ext cx="1138732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b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15B4EF6-1D1D-4C22-87EF-06F8FF56F0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6307" y="924715"/>
            <a:ext cx="11371928" cy="52115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0446892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UE - Comparison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18499" y="1778000"/>
            <a:ext cx="5477435" cy="4394200"/>
          </a:xfrm>
        </p:spPr>
        <p:txBody>
          <a:bodyPr/>
          <a:lstStyle>
            <a:lvl1pPr>
              <a:buClr>
                <a:schemeClr val="bg2"/>
              </a:buClr>
              <a:defRPr sz="1800"/>
            </a:lvl1pPr>
            <a:lvl2pPr marL="400041" marR="0" indent="-179384" algn="l" defTabSz="914400" rtl="0" eaLnBrk="1" fontAlgn="base" latinLnBrk="0" hangingPunct="1">
              <a:lnSpc>
                <a:spcPct val="100000"/>
              </a:lnSpc>
              <a:spcBef>
                <a:spcPts val="475"/>
              </a:spcBef>
              <a:spcAft>
                <a:spcPct val="0"/>
              </a:spcAft>
              <a:buClr>
                <a:srgbClr val="38424A"/>
              </a:buClr>
              <a:buSzTx/>
              <a:buFont typeface="Century Gothic" panose="020B0502020202020204" pitchFamily="34" charset="0"/>
              <a:buChar char="−"/>
              <a:tabLst/>
              <a:defRPr sz="1600"/>
            </a:lvl2pPr>
            <a:lvl3pPr marL="627047" marR="0" indent="-173034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8424A"/>
              </a:buClr>
              <a:buSzTx/>
              <a:buFont typeface="Wingdings" panose="05000000000000000000" pitchFamily="2" charset="2"/>
              <a:buChar char="§"/>
              <a:tabLst/>
              <a:defRPr sz="1400"/>
            </a:lvl3pPr>
            <a:lvl4pPr marL="804843" marR="0" indent="-16827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8424A"/>
              </a:buClr>
              <a:buSzTx/>
              <a:buFont typeface="Century Gothic" panose="020B0502020202020204" pitchFamily="34" charset="0"/>
              <a:buChar char="−"/>
              <a:tabLst/>
              <a:defRPr sz="1200"/>
            </a:lvl4pPr>
            <a:lvl5pPr marL="914377" marR="0" indent="-8731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8424A"/>
              </a:buClr>
              <a:buSzPct val="70000"/>
              <a:buFont typeface="Arial" panose="020B0604020202020204" pitchFamily="34" charset="0"/>
              <a:buChar char="•"/>
              <a:tabLst/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marL="400041" marR="0" lvl="1" indent="-179384" algn="l" defTabSz="914400" rtl="0" eaLnBrk="1" fontAlgn="base" latinLnBrk="0" hangingPunct="1">
              <a:lnSpc>
                <a:spcPct val="100000"/>
              </a:lnSpc>
              <a:spcBef>
                <a:spcPts val="475"/>
              </a:spcBef>
              <a:spcAft>
                <a:spcPct val="0"/>
              </a:spcAft>
              <a:buClr>
                <a:srgbClr val="38424A"/>
              </a:buClr>
              <a:buSzTx/>
              <a:buFont typeface="Century Gothic" panose="020B0502020202020204" pitchFamily="34" charset="0"/>
              <a:buChar char="−"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8424A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Second level</a:t>
            </a:r>
          </a:p>
          <a:p>
            <a:pPr marL="627047" marR="0" lvl="2" indent="-173034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842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8424A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Third level</a:t>
            </a:r>
          </a:p>
          <a:p>
            <a:pPr marL="804843" marR="0" lvl="3" indent="-16827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8424A"/>
              </a:buClr>
              <a:buSzTx/>
              <a:buFont typeface="Century Gothic" panose="020B0502020202020204" pitchFamily="34" charset="0"/>
              <a:buChar char="−"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8424A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Fourth level</a:t>
            </a:r>
          </a:p>
          <a:p>
            <a:pPr marL="914377" marR="0" lvl="4" indent="-8731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8424A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38424A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400800" y="1778000"/>
            <a:ext cx="5477435" cy="4394200"/>
          </a:xfrm>
        </p:spPr>
        <p:txBody>
          <a:bodyPr/>
          <a:lstStyle>
            <a:lvl1pPr>
              <a:defRPr sz="1800"/>
            </a:lvl1pPr>
            <a:lvl2pPr marL="400041" marR="0" indent="-179384" algn="l" defTabSz="914400" rtl="0" eaLnBrk="1" fontAlgn="base" latinLnBrk="0" hangingPunct="1">
              <a:lnSpc>
                <a:spcPct val="100000"/>
              </a:lnSpc>
              <a:spcBef>
                <a:spcPts val="475"/>
              </a:spcBef>
              <a:spcAft>
                <a:spcPct val="0"/>
              </a:spcAft>
              <a:buClr>
                <a:srgbClr val="38424A"/>
              </a:buClr>
              <a:buSzTx/>
              <a:buFont typeface="Century Gothic" panose="020B0502020202020204" pitchFamily="34" charset="0"/>
              <a:buChar char="−"/>
              <a:tabLst/>
              <a:defRPr sz="1600"/>
            </a:lvl2pPr>
            <a:lvl3pPr marL="627047" marR="0" indent="-173034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8424A"/>
              </a:buClr>
              <a:buSzTx/>
              <a:buFont typeface="Wingdings" panose="05000000000000000000" pitchFamily="2" charset="2"/>
              <a:buChar char="§"/>
              <a:tabLst/>
              <a:defRPr sz="1400"/>
            </a:lvl3pPr>
            <a:lvl4pPr marL="804843" marR="0" indent="-16827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8424A"/>
              </a:buClr>
              <a:buSzTx/>
              <a:buFont typeface="Century Gothic" panose="020B0502020202020204" pitchFamily="34" charset="0"/>
              <a:buChar char="−"/>
              <a:tabLst/>
              <a:defRPr sz="1200"/>
            </a:lvl4pPr>
            <a:lvl5pPr marL="914377" marR="0" indent="-8731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8424A"/>
              </a:buClr>
              <a:buSzPct val="70000"/>
              <a:buFont typeface="Arial" panose="020B0604020202020204" pitchFamily="34" charset="0"/>
              <a:buChar char="•"/>
              <a:tabLst/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400041" marR="0" lvl="1" indent="-179384" algn="l" defTabSz="914400" rtl="0" eaLnBrk="1" fontAlgn="base" latinLnBrk="0" hangingPunct="1">
              <a:lnSpc>
                <a:spcPct val="100000"/>
              </a:lnSpc>
              <a:spcBef>
                <a:spcPts val="475"/>
              </a:spcBef>
              <a:spcAft>
                <a:spcPct val="0"/>
              </a:spcAft>
              <a:buClr>
                <a:srgbClr val="38424A"/>
              </a:buClr>
              <a:buSzTx/>
              <a:buFont typeface="Century Gothic" panose="020B0502020202020204" pitchFamily="34" charset="0"/>
              <a:buChar char="−"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8424A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Second level</a:t>
            </a:r>
          </a:p>
          <a:p>
            <a:pPr marL="627047" marR="0" lvl="2" indent="-173034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842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8424A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Third level</a:t>
            </a:r>
          </a:p>
          <a:p>
            <a:pPr marL="804843" marR="0" lvl="3" indent="-16827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8424A"/>
              </a:buClr>
              <a:buSzTx/>
              <a:buFont typeface="Century Gothic" panose="020B0502020202020204" pitchFamily="34" charset="0"/>
              <a:buChar char="−"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8424A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Fourth level</a:t>
            </a:r>
          </a:p>
          <a:p>
            <a:pPr marL="914377" marR="0" lvl="4" indent="-8731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8424A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38424A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Fifth level</a:t>
            </a: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6305" y="109728"/>
            <a:ext cx="1138732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b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6307" y="924715"/>
            <a:ext cx="11371928" cy="52115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2F75176D-2F75-4B73-A196-DD6703EFB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11633200" y="6423213"/>
            <a:ext cx="508000" cy="380998"/>
          </a:xfrm>
          <a:prstGeom prst="rect">
            <a:avLst/>
          </a:prstGeom>
        </p:spPr>
        <p:txBody>
          <a:bodyPr vert="horz" lIns="0" tIns="45720" rIns="0" bIns="45720" rtlCol="0" anchor="ctr" anchorCtr="1"/>
          <a:lstStyle>
            <a:lvl1pPr algn="r">
              <a:defRPr sz="900" b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defRPr>
            </a:lvl1pPr>
          </a:lstStyle>
          <a:p>
            <a:pPr>
              <a:defRPr/>
            </a:pPr>
            <a:fld id="{6D89E75D-4F18-41C4-8550-92ADAD8A39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208403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PURPLE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2DC6F9-43EE-4C7B-989F-08BDE0D008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22915" y="4152"/>
            <a:ext cx="8369085" cy="684969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 userDrawn="1">
            <p:ph type="title"/>
          </p:nvPr>
        </p:nvSpPr>
        <p:spPr bwMode="gray">
          <a:xfrm>
            <a:off x="692473" y="1877005"/>
            <a:ext cx="3264747" cy="2032001"/>
          </a:xfrm>
        </p:spPr>
        <p:txBody>
          <a:bodyPr anchor="ctr" anchorCtr="0"/>
          <a:lstStyle>
            <a:lvl1pPr algn="l"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27942" y="4970446"/>
            <a:ext cx="3264745" cy="1209224"/>
          </a:xfrm>
        </p:spPr>
        <p:txBody>
          <a:bodyPr anchor="b" anchorCtr="0"/>
          <a:lstStyle>
            <a:lvl1pPr marL="0" indent="0" algn="l">
              <a:spcBef>
                <a:spcPts val="450"/>
              </a:spcBef>
              <a:buNone/>
              <a:defRPr sz="1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0" indent="0">
              <a:buNone/>
              <a:defRPr sz="2400">
                <a:solidFill>
                  <a:srgbClr val="6E6259"/>
                </a:solidFill>
              </a:defRPr>
            </a:lvl2pPr>
            <a:lvl3pPr marL="0" indent="0">
              <a:buNone/>
              <a:defRPr sz="2400"/>
            </a:lvl3pPr>
            <a:lvl4pPr marL="0" indent="0">
              <a:buNone/>
              <a:defRPr sz="2400"/>
            </a:lvl4pPr>
            <a:lvl5pPr marL="0" indent="0">
              <a:buNone/>
              <a:defRPr sz="2400"/>
            </a:lvl5pPr>
          </a:lstStyle>
          <a:p>
            <a:pPr lvl="0"/>
            <a:r>
              <a:rPr lang="en-US" dirty="0"/>
              <a:t>Month ##,####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BF365EB-953B-4921-B3A7-2007160FA5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1841" y="291528"/>
            <a:ext cx="3460995" cy="105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91303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URPLE -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367BEBC-11CC-4680-9B62-1FFD41D3B45B}"/>
              </a:ext>
            </a:extLst>
          </p:cNvPr>
          <p:cNvPicPr preferRelativeResize="0"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4583" y="1"/>
            <a:ext cx="6078832" cy="62819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759012" y="1958561"/>
            <a:ext cx="4230624" cy="1204859"/>
          </a:xfrm>
        </p:spPr>
        <p:txBody>
          <a:bodyPr anchor="b" anchorCtr="0"/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78099" y="3569446"/>
            <a:ext cx="4230624" cy="1104153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227013" indent="0">
              <a:buNone/>
              <a:defRPr sz="2000">
                <a:solidFill>
                  <a:srgbClr val="6E6259"/>
                </a:solidFill>
              </a:defRPr>
            </a:lvl2pPr>
            <a:lvl3pPr marL="514350" indent="0">
              <a:buNone/>
              <a:defRPr sz="2000">
                <a:solidFill>
                  <a:srgbClr val="6E6259"/>
                </a:solidFill>
              </a:defRPr>
            </a:lvl3pPr>
            <a:lvl4pPr marL="687388" indent="0">
              <a:buNone/>
              <a:defRPr sz="2000">
                <a:solidFill>
                  <a:srgbClr val="6E6259"/>
                </a:solidFill>
              </a:defRPr>
            </a:lvl4pPr>
            <a:lvl5pPr marL="877888" indent="0">
              <a:buNone/>
              <a:defRPr sz="2000">
                <a:solidFill>
                  <a:srgbClr val="6E6259"/>
                </a:solidFill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0FE1F811-4B7B-450C-A7D8-4ADB0B4D42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633200" y="6423213"/>
            <a:ext cx="508000" cy="380998"/>
          </a:xfrm>
          <a:prstGeom prst="rect">
            <a:avLst/>
          </a:prstGeom>
        </p:spPr>
        <p:txBody>
          <a:bodyPr vert="horz" lIns="0" tIns="45720" rIns="0" bIns="45720" rtlCol="0" anchor="ctr" anchorCtr="1"/>
          <a:lstStyle>
            <a:lvl1pPr algn="r">
              <a:defRPr sz="900" b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defRPr>
            </a:lvl1pPr>
          </a:lstStyle>
          <a:p>
            <a:pPr>
              <a:defRPr/>
            </a:pPr>
            <a:fld id="{6D89E75D-4F18-41C4-8550-92ADAD8A39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536306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URPLE - Title, Subtitle and Conten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506307" y="1778000"/>
            <a:ext cx="11380893" cy="4470400"/>
          </a:xfrm>
        </p:spPr>
        <p:txBody>
          <a:bodyPr/>
          <a:lstStyle>
            <a:lvl1pPr>
              <a:buClr>
                <a:schemeClr val="bg2"/>
              </a:buClr>
              <a:defRPr sz="1800">
                <a:solidFill>
                  <a:schemeClr val="tx1"/>
                </a:solidFill>
              </a:defRPr>
            </a:lvl1pPr>
            <a:lvl2pPr marL="400041" marR="0" indent="-179384" algn="l" defTabSz="914400" rtl="0" eaLnBrk="1" fontAlgn="base" latinLnBrk="0" hangingPunct="1">
              <a:lnSpc>
                <a:spcPct val="100000"/>
              </a:lnSpc>
              <a:spcBef>
                <a:spcPts val="475"/>
              </a:spcBef>
              <a:spcAft>
                <a:spcPct val="0"/>
              </a:spcAft>
              <a:buClr>
                <a:srgbClr val="38424A"/>
              </a:buClr>
              <a:buSzTx/>
              <a:buFont typeface="Century Gothic" panose="020B0502020202020204" pitchFamily="34" charset="0"/>
              <a:buChar char="−"/>
              <a:tabLst/>
              <a:defRPr sz="1600">
                <a:solidFill>
                  <a:schemeClr val="tx2"/>
                </a:solidFill>
              </a:defRPr>
            </a:lvl2pPr>
            <a:lvl3pPr marL="627047" marR="0" indent="-173034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8424A"/>
              </a:buClr>
              <a:buSzTx/>
              <a:buFont typeface="Wingdings" panose="05000000000000000000" pitchFamily="2" charset="2"/>
              <a:buChar char="§"/>
              <a:tabLst/>
              <a:defRPr sz="1400">
                <a:solidFill>
                  <a:schemeClr val="tx2"/>
                </a:solidFill>
              </a:defRPr>
            </a:lvl3pPr>
            <a:lvl4pPr marL="804843" marR="0" indent="-16827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8424A"/>
              </a:buClr>
              <a:buSzTx/>
              <a:buFont typeface="Century Gothic" panose="020B0502020202020204" pitchFamily="34" charset="0"/>
              <a:buChar char="−"/>
              <a:tabLst/>
              <a:defRPr sz="1200">
                <a:solidFill>
                  <a:schemeClr val="tx2"/>
                </a:solidFill>
              </a:defRPr>
            </a:lvl4pPr>
            <a:lvl5pPr marL="914377" marR="0" indent="-8731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8424A"/>
              </a:buClr>
              <a:buSzPct val="70000"/>
              <a:buFont typeface="Arial" panose="020B0604020202020204" pitchFamily="34" charset="0"/>
              <a:buChar char="•"/>
              <a:tabLst/>
              <a:defRPr sz="10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marL="400041" marR="0" lvl="1" indent="-179384" algn="l" defTabSz="914400" rtl="0" eaLnBrk="1" fontAlgn="base" latinLnBrk="0" hangingPunct="1">
              <a:lnSpc>
                <a:spcPct val="100000"/>
              </a:lnSpc>
              <a:spcBef>
                <a:spcPts val="475"/>
              </a:spcBef>
              <a:spcAft>
                <a:spcPct val="0"/>
              </a:spcAft>
              <a:buClr>
                <a:srgbClr val="38424A"/>
              </a:buClr>
              <a:buSzTx/>
              <a:buFont typeface="Century Gothic" panose="020B0502020202020204" pitchFamily="34" charset="0"/>
              <a:buChar char="−"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8424A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Second level</a:t>
            </a:r>
          </a:p>
          <a:p>
            <a:pPr marL="627047" marR="0" lvl="2" indent="-173034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842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8424A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Third level</a:t>
            </a:r>
          </a:p>
          <a:p>
            <a:pPr marL="804843" marR="0" lvl="3" indent="-16827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8424A"/>
              </a:buClr>
              <a:buSzTx/>
              <a:buFont typeface="Century Gothic" panose="020B0502020202020204" pitchFamily="34" charset="0"/>
              <a:buChar char="−"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8424A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Fourth level</a:t>
            </a:r>
          </a:p>
          <a:p>
            <a:pPr marL="914377" marR="0" lvl="4" indent="-8731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8424A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38424A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Fifth level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41B58768-1112-4BA3-947E-17C852EDEA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633200" y="6423213"/>
            <a:ext cx="508000" cy="380998"/>
          </a:xfrm>
          <a:prstGeom prst="rect">
            <a:avLst/>
          </a:prstGeom>
        </p:spPr>
        <p:txBody>
          <a:bodyPr vert="horz" lIns="0" tIns="45720" rIns="0" bIns="45720" rtlCol="0" anchor="ctr" anchorCtr="1"/>
          <a:lstStyle>
            <a:lvl1pPr algn="r">
              <a:defRPr sz="900" b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defRPr>
            </a:lvl1pPr>
          </a:lstStyle>
          <a:p>
            <a:pPr>
              <a:defRPr/>
            </a:pPr>
            <a:fld id="{6D89E75D-4F18-41C4-8550-92ADAD8A39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7CD3B6E-52D9-4FC1-8118-3400B6636E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6305" y="109728"/>
            <a:ext cx="1138732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b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4E01EA6-CDF4-4FC7-9452-72DBAB38D0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6307" y="924715"/>
            <a:ext cx="11371928" cy="52115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973179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EEN - Comparison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18499" y="1778000"/>
            <a:ext cx="5477435" cy="4394200"/>
          </a:xfrm>
        </p:spPr>
        <p:txBody>
          <a:bodyPr/>
          <a:lstStyle>
            <a:lvl1pPr>
              <a:buClr>
                <a:schemeClr val="bg2"/>
              </a:buClr>
              <a:defRPr sz="1800"/>
            </a:lvl1pPr>
            <a:lvl2pPr marL="400041" marR="0" indent="-179384" algn="l" defTabSz="914400" rtl="0" eaLnBrk="1" fontAlgn="base" latinLnBrk="0" hangingPunct="1">
              <a:lnSpc>
                <a:spcPct val="100000"/>
              </a:lnSpc>
              <a:spcBef>
                <a:spcPts val="475"/>
              </a:spcBef>
              <a:spcAft>
                <a:spcPct val="0"/>
              </a:spcAft>
              <a:buClr>
                <a:srgbClr val="38424A"/>
              </a:buClr>
              <a:buSzTx/>
              <a:buFont typeface="Century Gothic" panose="020B0502020202020204" pitchFamily="34" charset="0"/>
              <a:buChar char="−"/>
              <a:tabLst/>
              <a:defRPr sz="1600"/>
            </a:lvl2pPr>
            <a:lvl3pPr marL="627047" marR="0" indent="-173034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8424A"/>
              </a:buClr>
              <a:buSzTx/>
              <a:buFont typeface="Wingdings" panose="05000000000000000000" pitchFamily="2" charset="2"/>
              <a:buChar char="§"/>
              <a:tabLst/>
              <a:defRPr sz="1400"/>
            </a:lvl3pPr>
            <a:lvl4pPr marL="804843" marR="0" indent="-16827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8424A"/>
              </a:buClr>
              <a:buSzTx/>
              <a:buFont typeface="Century Gothic" panose="020B0502020202020204" pitchFamily="34" charset="0"/>
              <a:buChar char="−"/>
              <a:tabLst/>
              <a:defRPr sz="1200"/>
            </a:lvl4pPr>
            <a:lvl5pPr marL="914377" marR="0" indent="-8731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8424A"/>
              </a:buClr>
              <a:buSzPct val="70000"/>
              <a:buFont typeface="Arial" panose="020B0604020202020204" pitchFamily="34" charset="0"/>
              <a:buChar char="•"/>
              <a:tabLst/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marL="400041" marR="0" lvl="1" indent="-179384" algn="l" defTabSz="914400" rtl="0" eaLnBrk="1" fontAlgn="base" latinLnBrk="0" hangingPunct="1">
              <a:lnSpc>
                <a:spcPct val="100000"/>
              </a:lnSpc>
              <a:spcBef>
                <a:spcPts val="475"/>
              </a:spcBef>
              <a:spcAft>
                <a:spcPct val="0"/>
              </a:spcAft>
              <a:buClr>
                <a:srgbClr val="38424A"/>
              </a:buClr>
              <a:buSzTx/>
              <a:buFont typeface="Century Gothic" panose="020B0502020202020204" pitchFamily="34" charset="0"/>
              <a:buChar char="−"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8424A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Second level</a:t>
            </a:r>
          </a:p>
          <a:p>
            <a:pPr marL="627047" marR="0" lvl="2" indent="-173034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842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8424A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Third level</a:t>
            </a:r>
          </a:p>
          <a:p>
            <a:pPr marL="804843" marR="0" lvl="3" indent="-16827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8424A"/>
              </a:buClr>
              <a:buSzTx/>
              <a:buFont typeface="Century Gothic" panose="020B0502020202020204" pitchFamily="34" charset="0"/>
              <a:buChar char="−"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8424A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Fourth level</a:t>
            </a:r>
          </a:p>
          <a:p>
            <a:pPr marL="914377" marR="0" lvl="4" indent="-8731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8424A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38424A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400800" y="1778000"/>
            <a:ext cx="5477435" cy="4394200"/>
          </a:xfrm>
        </p:spPr>
        <p:txBody>
          <a:bodyPr/>
          <a:lstStyle>
            <a:lvl1pPr>
              <a:buClr>
                <a:schemeClr val="bg2"/>
              </a:buClr>
              <a:defRPr sz="1800"/>
            </a:lvl1pPr>
            <a:lvl2pPr marL="400041" marR="0" indent="-179384" algn="l" defTabSz="914400" rtl="0" eaLnBrk="1" fontAlgn="base" latinLnBrk="0" hangingPunct="1">
              <a:lnSpc>
                <a:spcPct val="100000"/>
              </a:lnSpc>
              <a:spcBef>
                <a:spcPts val="475"/>
              </a:spcBef>
              <a:spcAft>
                <a:spcPct val="0"/>
              </a:spcAft>
              <a:buClr>
                <a:srgbClr val="38424A"/>
              </a:buClr>
              <a:buSzTx/>
              <a:buFont typeface="Century Gothic" panose="020B0502020202020204" pitchFamily="34" charset="0"/>
              <a:buChar char="−"/>
              <a:tabLst/>
              <a:defRPr sz="1600"/>
            </a:lvl2pPr>
            <a:lvl3pPr marL="627047" marR="0" indent="-173034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8424A"/>
              </a:buClr>
              <a:buSzTx/>
              <a:buFont typeface="Wingdings" panose="05000000000000000000" pitchFamily="2" charset="2"/>
              <a:buChar char="§"/>
              <a:tabLst/>
              <a:defRPr sz="1400"/>
            </a:lvl3pPr>
            <a:lvl4pPr marL="804843" marR="0" indent="-16827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8424A"/>
              </a:buClr>
              <a:buSzTx/>
              <a:buFont typeface="Century Gothic" panose="020B0502020202020204" pitchFamily="34" charset="0"/>
              <a:buChar char="−"/>
              <a:tabLst/>
              <a:defRPr sz="1200"/>
            </a:lvl4pPr>
            <a:lvl5pPr marL="914377" marR="0" indent="-8731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8424A"/>
              </a:buClr>
              <a:buSzPct val="70000"/>
              <a:buFont typeface="Arial" panose="020B0604020202020204" pitchFamily="34" charset="0"/>
              <a:buChar char="•"/>
              <a:tabLst/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400041" marR="0" lvl="1" indent="-179384" algn="l" defTabSz="914400" rtl="0" eaLnBrk="1" fontAlgn="base" latinLnBrk="0" hangingPunct="1">
              <a:lnSpc>
                <a:spcPct val="100000"/>
              </a:lnSpc>
              <a:spcBef>
                <a:spcPts val="475"/>
              </a:spcBef>
              <a:spcAft>
                <a:spcPct val="0"/>
              </a:spcAft>
              <a:buClr>
                <a:srgbClr val="38424A"/>
              </a:buClr>
              <a:buSzTx/>
              <a:buFont typeface="Century Gothic" panose="020B0502020202020204" pitchFamily="34" charset="0"/>
              <a:buChar char="−"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8424A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Second level</a:t>
            </a:r>
          </a:p>
          <a:p>
            <a:pPr marL="627047" marR="0" lvl="2" indent="-173034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842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8424A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Third level</a:t>
            </a:r>
          </a:p>
          <a:p>
            <a:pPr marL="804843" marR="0" lvl="3" indent="-16827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8424A"/>
              </a:buClr>
              <a:buSzTx/>
              <a:buFont typeface="Century Gothic" panose="020B0502020202020204" pitchFamily="34" charset="0"/>
              <a:buChar char="−"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8424A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Fourth level</a:t>
            </a:r>
          </a:p>
          <a:p>
            <a:pPr marL="914377" marR="0" lvl="4" indent="-8731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8424A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38424A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Fifth level</a:t>
            </a: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6305" y="109728"/>
            <a:ext cx="1138732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b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6307" y="924715"/>
            <a:ext cx="11371928" cy="52115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9E34F454-7D92-4855-8FB9-4A1E90013E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11633200" y="6423213"/>
            <a:ext cx="508000" cy="380998"/>
          </a:xfrm>
          <a:prstGeom prst="rect">
            <a:avLst/>
          </a:prstGeom>
        </p:spPr>
        <p:txBody>
          <a:bodyPr vert="horz" lIns="0" tIns="45720" rIns="0" bIns="45720" rtlCol="0" anchor="ctr" anchorCtr="1"/>
          <a:lstStyle>
            <a:lvl1pPr algn="r">
              <a:defRPr sz="900" b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defRPr>
            </a:lvl1pPr>
          </a:lstStyle>
          <a:p>
            <a:pPr>
              <a:defRPr/>
            </a:pPr>
            <a:fld id="{6D89E75D-4F18-41C4-8550-92ADAD8A39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762692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GREEN - Title Only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A61558-B361-4DB3-A3FF-9CCAE620DE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633200" y="6423213"/>
            <a:ext cx="508000" cy="380998"/>
          </a:xfrm>
          <a:prstGeom prst="rect">
            <a:avLst/>
          </a:prstGeom>
        </p:spPr>
        <p:txBody>
          <a:bodyPr vert="horz" lIns="0" tIns="45720" rIns="0" bIns="45720" rtlCol="0" anchor="ctr" anchorCtr="1"/>
          <a:lstStyle>
            <a:lvl1pPr algn="r">
              <a:defRPr sz="900" b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defRPr>
            </a:lvl1pPr>
          </a:lstStyle>
          <a:p>
            <a:pPr>
              <a:defRPr/>
            </a:pPr>
            <a:fld id="{6D89E75D-4F18-41C4-8550-92ADAD8A39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88250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 -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367BEBC-11CC-4680-9B62-1FFD41D3B45B}"/>
              </a:ext>
            </a:extLst>
          </p:cNvPr>
          <p:cNvPicPr preferRelativeResize="0"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4584" y="0"/>
            <a:ext cx="6078833" cy="62819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759012" y="1958561"/>
            <a:ext cx="4230624" cy="1204859"/>
          </a:xfrm>
        </p:spPr>
        <p:txBody>
          <a:bodyPr anchor="b" anchorCtr="0"/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78099" y="3569446"/>
            <a:ext cx="4230624" cy="1104153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227013" indent="0">
              <a:buNone/>
              <a:defRPr sz="2000">
                <a:solidFill>
                  <a:srgbClr val="6E6259"/>
                </a:solidFill>
              </a:defRPr>
            </a:lvl2pPr>
            <a:lvl3pPr marL="514350" indent="0">
              <a:buNone/>
              <a:defRPr sz="2000">
                <a:solidFill>
                  <a:srgbClr val="6E6259"/>
                </a:solidFill>
              </a:defRPr>
            </a:lvl3pPr>
            <a:lvl4pPr marL="687388" indent="0">
              <a:buNone/>
              <a:defRPr sz="2000">
                <a:solidFill>
                  <a:srgbClr val="6E6259"/>
                </a:solidFill>
              </a:defRPr>
            </a:lvl4pPr>
            <a:lvl5pPr marL="877888" indent="0">
              <a:buNone/>
              <a:defRPr sz="2000">
                <a:solidFill>
                  <a:srgbClr val="6E6259"/>
                </a:solidFill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F2E4648F-6670-4F4E-AAFE-70A8CC5195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633200" y="6423213"/>
            <a:ext cx="508000" cy="380998"/>
          </a:xfrm>
          <a:prstGeom prst="rect">
            <a:avLst/>
          </a:prstGeom>
        </p:spPr>
        <p:txBody>
          <a:bodyPr vert="horz" lIns="0" tIns="45720" rIns="0" bIns="45720" rtlCol="0" anchor="ctr" anchorCtr="1"/>
          <a:lstStyle>
            <a:lvl1pPr algn="r">
              <a:defRPr sz="900" b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defRPr>
            </a:lvl1pPr>
          </a:lstStyle>
          <a:p>
            <a:pPr>
              <a:defRPr/>
            </a:pPr>
            <a:fld id="{6D89E75D-4F18-41C4-8550-92ADAD8A39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793754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GREE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C269F8EC-88B6-4841-B5CB-FFD43D44E7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633200" y="6423213"/>
            <a:ext cx="508000" cy="380998"/>
          </a:xfrm>
          <a:prstGeom prst="rect">
            <a:avLst/>
          </a:prstGeom>
        </p:spPr>
        <p:txBody>
          <a:bodyPr vert="horz" lIns="0" tIns="45720" rIns="0" bIns="45720" rtlCol="0" anchor="ctr" anchorCtr="1"/>
          <a:lstStyle>
            <a:lvl1pPr algn="r">
              <a:defRPr sz="900" b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defRPr>
            </a:lvl1pPr>
          </a:lstStyle>
          <a:p>
            <a:pPr>
              <a:defRPr/>
            </a:pPr>
            <a:fld id="{6D89E75D-4F18-41C4-8550-92ADAD8A39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39237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 - Title, Subtitle and Conten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506307" y="1778000"/>
            <a:ext cx="11380893" cy="4470400"/>
          </a:xfrm>
        </p:spPr>
        <p:txBody>
          <a:bodyPr/>
          <a:lstStyle>
            <a:lvl1pPr>
              <a:buClr>
                <a:schemeClr val="bg2"/>
              </a:buClr>
              <a:defRPr sz="1800">
                <a:solidFill>
                  <a:schemeClr val="tx1"/>
                </a:solidFill>
              </a:defRPr>
            </a:lvl1pPr>
            <a:lvl2pPr marL="400041" marR="0" indent="-179384" algn="l" defTabSz="914400" rtl="0" eaLnBrk="1" fontAlgn="base" latinLnBrk="0" hangingPunct="1">
              <a:lnSpc>
                <a:spcPct val="100000"/>
              </a:lnSpc>
              <a:spcBef>
                <a:spcPts val="475"/>
              </a:spcBef>
              <a:spcAft>
                <a:spcPct val="0"/>
              </a:spcAft>
              <a:buClr>
                <a:srgbClr val="38424A"/>
              </a:buClr>
              <a:buSzTx/>
              <a:buFont typeface="Century Gothic" panose="020B0502020202020204" pitchFamily="34" charset="0"/>
              <a:buChar char="−"/>
              <a:tabLst/>
              <a:defRPr sz="1600">
                <a:solidFill>
                  <a:schemeClr val="tx2"/>
                </a:solidFill>
              </a:defRPr>
            </a:lvl2pPr>
            <a:lvl3pPr marL="627047" marR="0" indent="-173034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8424A"/>
              </a:buClr>
              <a:buSzTx/>
              <a:buFont typeface="Wingdings" panose="05000000000000000000" pitchFamily="2" charset="2"/>
              <a:buChar char="§"/>
              <a:tabLst/>
              <a:defRPr sz="1400">
                <a:solidFill>
                  <a:schemeClr val="tx2"/>
                </a:solidFill>
              </a:defRPr>
            </a:lvl3pPr>
            <a:lvl4pPr marL="804843" marR="0" indent="-16827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8424A"/>
              </a:buClr>
              <a:buSzTx/>
              <a:buFont typeface="Century Gothic" panose="020B0502020202020204" pitchFamily="34" charset="0"/>
              <a:buChar char="−"/>
              <a:tabLst/>
              <a:defRPr sz="1200">
                <a:solidFill>
                  <a:schemeClr val="tx2"/>
                </a:solidFill>
              </a:defRPr>
            </a:lvl4pPr>
            <a:lvl5pPr marL="914377" marR="0" indent="-8731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8424A"/>
              </a:buClr>
              <a:buSzPct val="70000"/>
              <a:buFont typeface="Arial" panose="020B0604020202020204" pitchFamily="34" charset="0"/>
              <a:buChar char="•"/>
              <a:tabLst/>
              <a:defRPr sz="10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marL="400041" marR="0" lvl="1" indent="-179384" algn="l" defTabSz="914400" rtl="0" eaLnBrk="1" fontAlgn="base" latinLnBrk="0" hangingPunct="1">
              <a:lnSpc>
                <a:spcPct val="100000"/>
              </a:lnSpc>
              <a:spcBef>
                <a:spcPts val="475"/>
              </a:spcBef>
              <a:spcAft>
                <a:spcPct val="0"/>
              </a:spcAft>
              <a:buClr>
                <a:srgbClr val="38424A"/>
              </a:buClr>
              <a:buSzTx/>
              <a:buFont typeface="Century Gothic" panose="020B0502020202020204" pitchFamily="34" charset="0"/>
              <a:buChar char="−"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8424A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Second level</a:t>
            </a:r>
          </a:p>
          <a:p>
            <a:pPr marL="627047" marR="0" lvl="2" indent="-173034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842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8424A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Third level</a:t>
            </a:r>
          </a:p>
          <a:p>
            <a:pPr marL="804843" marR="0" lvl="3" indent="-16827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8424A"/>
              </a:buClr>
              <a:buSzTx/>
              <a:buFont typeface="Century Gothic" panose="020B0502020202020204" pitchFamily="34" charset="0"/>
              <a:buChar char="−"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8424A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Fourth level</a:t>
            </a:r>
          </a:p>
          <a:p>
            <a:pPr marL="914377" marR="0" lvl="4" indent="-8731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8424A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38424A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Fifth level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A377F1B8-579F-4960-A933-1D8FD5CF1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633200" y="6423213"/>
            <a:ext cx="508000" cy="380998"/>
          </a:xfrm>
          <a:prstGeom prst="rect">
            <a:avLst/>
          </a:prstGeom>
        </p:spPr>
        <p:txBody>
          <a:bodyPr vert="horz" lIns="0" tIns="45720" rIns="0" bIns="45720" rtlCol="0" anchor="ctr" anchorCtr="1"/>
          <a:lstStyle>
            <a:lvl1pPr algn="r">
              <a:defRPr sz="900" b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defRPr>
            </a:lvl1pPr>
          </a:lstStyle>
          <a:p>
            <a:pPr>
              <a:defRPr/>
            </a:pPr>
            <a:fld id="{6D89E75D-4F18-41C4-8550-92ADAD8A39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E48B5D1-38C5-4EDF-9F8B-EC3FA7360A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6305" y="109728"/>
            <a:ext cx="1138732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b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CD75342-F2AF-4ED2-82EA-36EA79783E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6307" y="924715"/>
            <a:ext cx="11371928" cy="52115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432051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 - Comparison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18499" y="1778000"/>
            <a:ext cx="5477435" cy="4394200"/>
          </a:xfrm>
        </p:spPr>
        <p:txBody>
          <a:bodyPr/>
          <a:lstStyle>
            <a:lvl1pPr>
              <a:buClr>
                <a:schemeClr val="bg2"/>
              </a:buClr>
              <a:defRPr sz="1800"/>
            </a:lvl1pPr>
            <a:lvl2pPr marL="400041" marR="0" indent="-179384" algn="l" defTabSz="914400" rtl="0" eaLnBrk="1" fontAlgn="base" latinLnBrk="0" hangingPunct="1">
              <a:lnSpc>
                <a:spcPct val="100000"/>
              </a:lnSpc>
              <a:spcBef>
                <a:spcPts val="475"/>
              </a:spcBef>
              <a:spcAft>
                <a:spcPct val="0"/>
              </a:spcAft>
              <a:buClr>
                <a:srgbClr val="38424A"/>
              </a:buClr>
              <a:buSzTx/>
              <a:buFont typeface="Century Gothic" panose="020B0502020202020204" pitchFamily="34" charset="0"/>
              <a:buChar char="−"/>
              <a:tabLst/>
              <a:defRPr sz="1600"/>
            </a:lvl2pPr>
            <a:lvl3pPr marL="627047" marR="0" indent="-173034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8424A"/>
              </a:buClr>
              <a:buSzTx/>
              <a:buFont typeface="Wingdings" panose="05000000000000000000" pitchFamily="2" charset="2"/>
              <a:buChar char="§"/>
              <a:tabLst/>
              <a:defRPr sz="1400"/>
            </a:lvl3pPr>
            <a:lvl4pPr marL="804843" marR="0" indent="-16827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8424A"/>
              </a:buClr>
              <a:buSzTx/>
              <a:buFont typeface="Century Gothic" panose="020B0502020202020204" pitchFamily="34" charset="0"/>
              <a:buChar char="−"/>
              <a:tabLst/>
              <a:defRPr sz="1200"/>
            </a:lvl4pPr>
            <a:lvl5pPr marL="914377" marR="0" indent="-8731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8424A"/>
              </a:buClr>
              <a:buSzPct val="70000"/>
              <a:buFont typeface="Arial" panose="020B0604020202020204" pitchFamily="34" charset="0"/>
              <a:buChar char="•"/>
              <a:tabLst/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marL="400041" marR="0" lvl="1" indent="-179384" algn="l" defTabSz="914400" rtl="0" eaLnBrk="1" fontAlgn="base" latinLnBrk="0" hangingPunct="1">
              <a:lnSpc>
                <a:spcPct val="100000"/>
              </a:lnSpc>
              <a:spcBef>
                <a:spcPts val="475"/>
              </a:spcBef>
              <a:spcAft>
                <a:spcPct val="0"/>
              </a:spcAft>
              <a:buClr>
                <a:srgbClr val="38424A"/>
              </a:buClr>
              <a:buSzTx/>
              <a:buFont typeface="Century Gothic" panose="020B0502020202020204" pitchFamily="34" charset="0"/>
              <a:buChar char="−"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8424A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Second level</a:t>
            </a:r>
          </a:p>
          <a:p>
            <a:pPr marL="627047" marR="0" lvl="2" indent="-173034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842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8424A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Third level</a:t>
            </a:r>
          </a:p>
          <a:p>
            <a:pPr marL="804843" marR="0" lvl="3" indent="-16827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8424A"/>
              </a:buClr>
              <a:buSzTx/>
              <a:buFont typeface="Century Gothic" panose="020B0502020202020204" pitchFamily="34" charset="0"/>
              <a:buChar char="−"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8424A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Fourth level</a:t>
            </a:r>
          </a:p>
          <a:p>
            <a:pPr marL="914377" marR="0" lvl="4" indent="-8731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8424A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38424A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400800" y="1778000"/>
            <a:ext cx="5477435" cy="4394200"/>
          </a:xfrm>
        </p:spPr>
        <p:txBody>
          <a:bodyPr/>
          <a:lstStyle>
            <a:lvl1pPr>
              <a:buClr>
                <a:schemeClr val="bg2"/>
              </a:buClr>
              <a:defRPr sz="1800"/>
            </a:lvl1pPr>
            <a:lvl2pPr marL="400041" marR="0" indent="-179384" algn="l" defTabSz="914400" rtl="0" eaLnBrk="1" fontAlgn="base" latinLnBrk="0" hangingPunct="1">
              <a:lnSpc>
                <a:spcPct val="100000"/>
              </a:lnSpc>
              <a:spcBef>
                <a:spcPts val="475"/>
              </a:spcBef>
              <a:spcAft>
                <a:spcPct val="0"/>
              </a:spcAft>
              <a:buClr>
                <a:srgbClr val="38424A"/>
              </a:buClr>
              <a:buSzTx/>
              <a:buFont typeface="Century Gothic" panose="020B0502020202020204" pitchFamily="34" charset="0"/>
              <a:buChar char="−"/>
              <a:tabLst/>
              <a:defRPr sz="1600"/>
            </a:lvl2pPr>
            <a:lvl3pPr marL="627047" marR="0" indent="-173034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8424A"/>
              </a:buClr>
              <a:buSzTx/>
              <a:buFont typeface="Wingdings" panose="05000000000000000000" pitchFamily="2" charset="2"/>
              <a:buChar char="§"/>
              <a:tabLst/>
              <a:defRPr sz="1400"/>
            </a:lvl3pPr>
            <a:lvl4pPr marL="804843" marR="0" indent="-16827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8424A"/>
              </a:buClr>
              <a:buSzTx/>
              <a:buFont typeface="Century Gothic" panose="020B0502020202020204" pitchFamily="34" charset="0"/>
              <a:buChar char="−"/>
              <a:tabLst/>
              <a:defRPr sz="1200"/>
            </a:lvl4pPr>
            <a:lvl5pPr marL="914377" marR="0" indent="-8731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8424A"/>
              </a:buClr>
              <a:buSzPct val="70000"/>
              <a:buFont typeface="Arial" panose="020B0604020202020204" pitchFamily="34" charset="0"/>
              <a:buChar char="•"/>
              <a:tabLst/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400041" marR="0" lvl="1" indent="-179384" algn="l" defTabSz="914400" rtl="0" eaLnBrk="1" fontAlgn="base" latinLnBrk="0" hangingPunct="1">
              <a:lnSpc>
                <a:spcPct val="100000"/>
              </a:lnSpc>
              <a:spcBef>
                <a:spcPts val="475"/>
              </a:spcBef>
              <a:spcAft>
                <a:spcPct val="0"/>
              </a:spcAft>
              <a:buClr>
                <a:srgbClr val="38424A"/>
              </a:buClr>
              <a:buSzTx/>
              <a:buFont typeface="Century Gothic" panose="020B0502020202020204" pitchFamily="34" charset="0"/>
              <a:buChar char="−"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8424A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Second level</a:t>
            </a:r>
          </a:p>
          <a:p>
            <a:pPr marL="627047" marR="0" lvl="2" indent="-173034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842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8424A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Third level</a:t>
            </a:r>
          </a:p>
          <a:p>
            <a:pPr marL="804843" marR="0" lvl="3" indent="-16827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8424A"/>
              </a:buClr>
              <a:buSzTx/>
              <a:buFont typeface="Century Gothic" panose="020B0502020202020204" pitchFamily="34" charset="0"/>
              <a:buChar char="−"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8424A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Fourth level</a:t>
            </a:r>
          </a:p>
          <a:p>
            <a:pPr marL="914377" marR="0" lvl="4" indent="-8731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8424A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38424A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Fifth level</a:t>
            </a: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6305" y="109728"/>
            <a:ext cx="1138732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b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6307" y="924715"/>
            <a:ext cx="11371928" cy="52115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10BFC914-CD89-48DD-8C0D-745F10520A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11633200" y="6423213"/>
            <a:ext cx="508000" cy="380998"/>
          </a:xfrm>
          <a:prstGeom prst="rect">
            <a:avLst/>
          </a:prstGeom>
        </p:spPr>
        <p:txBody>
          <a:bodyPr vert="horz" lIns="0" tIns="45720" rIns="0" bIns="45720" rtlCol="0" anchor="ctr" anchorCtr="1"/>
          <a:lstStyle>
            <a:lvl1pPr algn="r">
              <a:defRPr sz="900" b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defRPr>
            </a:lvl1pPr>
          </a:lstStyle>
          <a:p>
            <a:pPr>
              <a:defRPr/>
            </a:pPr>
            <a:fld id="{6D89E75D-4F18-41C4-8550-92ADAD8A39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77786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RED - Title Only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AA2452-9058-4BA4-A1AE-C07C59C60F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633200" y="6423213"/>
            <a:ext cx="508000" cy="380998"/>
          </a:xfrm>
          <a:prstGeom prst="rect">
            <a:avLst/>
          </a:prstGeom>
        </p:spPr>
        <p:txBody>
          <a:bodyPr vert="horz" lIns="0" tIns="45720" rIns="0" bIns="45720" rtlCol="0" anchor="ctr" anchorCtr="1"/>
          <a:lstStyle>
            <a:lvl1pPr algn="r">
              <a:defRPr sz="900" b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defRPr>
            </a:lvl1pPr>
          </a:lstStyle>
          <a:p>
            <a:pPr>
              <a:defRPr/>
            </a:pPr>
            <a:fld id="{6D89E75D-4F18-41C4-8550-92ADAD8A39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48228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RED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6D847941-59C6-4311-A7FC-849F06A4FA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633200" y="6423213"/>
            <a:ext cx="508000" cy="380998"/>
          </a:xfrm>
          <a:prstGeom prst="rect">
            <a:avLst/>
          </a:prstGeom>
        </p:spPr>
        <p:txBody>
          <a:bodyPr vert="horz" lIns="0" tIns="45720" rIns="0" bIns="45720" rtlCol="0" anchor="ctr" anchorCtr="1"/>
          <a:lstStyle>
            <a:lvl1pPr algn="r">
              <a:defRPr sz="900" b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defRPr>
            </a:lvl1pPr>
          </a:lstStyle>
          <a:p>
            <a:pPr>
              <a:defRPr/>
            </a:pPr>
            <a:fld id="{6D89E75D-4F18-41C4-8550-92ADAD8A39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6811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GREEN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2DC6F9-43EE-4C7B-989F-08BDE0D008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22915" y="4152"/>
            <a:ext cx="8369085" cy="684969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 userDrawn="1">
            <p:ph type="title"/>
          </p:nvPr>
        </p:nvSpPr>
        <p:spPr bwMode="gray">
          <a:xfrm>
            <a:off x="692473" y="1877005"/>
            <a:ext cx="3264747" cy="2032001"/>
          </a:xfrm>
        </p:spPr>
        <p:txBody>
          <a:bodyPr anchor="ctr" anchorCtr="0"/>
          <a:lstStyle>
            <a:lvl1pPr algn="l"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27942" y="4970446"/>
            <a:ext cx="3264745" cy="1209224"/>
          </a:xfrm>
        </p:spPr>
        <p:txBody>
          <a:bodyPr anchor="b" anchorCtr="0"/>
          <a:lstStyle>
            <a:lvl1pPr marL="0" indent="0" algn="l">
              <a:spcBef>
                <a:spcPts val="450"/>
              </a:spcBef>
              <a:buNone/>
              <a:defRPr sz="1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0" indent="0">
              <a:buNone/>
              <a:defRPr sz="2400">
                <a:solidFill>
                  <a:srgbClr val="6E6259"/>
                </a:solidFill>
              </a:defRPr>
            </a:lvl2pPr>
            <a:lvl3pPr marL="0" indent="0">
              <a:buNone/>
              <a:defRPr sz="2400"/>
            </a:lvl3pPr>
            <a:lvl4pPr marL="0" indent="0">
              <a:buNone/>
              <a:defRPr sz="2400"/>
            </a:lvl4pPr>
            <a:lvl5pPr marL="0" indent="0">
              <a:buNone/>
              <a:defRPr sz="2400"/>
            </a:lvl5pPr>
          </a:lstStyle>
          <a:p>
            <a:pPr lvl="0"/>
            <a:r>
              <a:rPr lang="en-US" dirty="0"/>
              <a:t>Month ##,####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BF365EB-953B-4921-B3A7-2007160FA5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1841" y="291528"/>
            <a:ext cx="3460995" cy="105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19432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EEN -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367BEBC-11CC-4680-9B62-1FFD41D3B45B}"/>
              </a:ext>
            </a:extLst>
          </p:cNvPr>
          <p:cNvPicPr preferRelativeResize="0"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4584" y="1"/>
            <a:ext cx="6078833" cy="62819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759012" y="1958561"/>
            <a:ext cx="4230624" cy="1204859"/>
          </a:xfrm>
        </p:spPr>
        <p:txBody>
          <a:bodyPr anchor="b" anchorCtr="0"/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78099" y="3569446"/>
            <a:ext cx="4230624" cy="1104153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227013" indent="0">
              <a:buNone/>
              <a:defRPr sz="2000">
                <a:solidFill>
                  <a:srgbClr val="6E6259"/>
                </a:solidFill>
              </a:defRPr>
            </a:lvl2pPr>
            <a:lvl3pPr marL="514350" indent="0">
              <a:buNone/>
              <a:defRPr sz="2000">
                <a:solidFill>
                  <a:srgbClr val="6E6259"/>
                </a:solidFill>
              </a:defRPr>
            </a:lvl3pPr>
            <a:lvl4pPr marL="687388" indent="0">
              <a:buNone/>
              <a:defRPr sz="2000">
                <a:solidFill>
                  <a:srgbClr val="6E6259"/>
                </a:solidFill>
              </a:defRPr>
            </a:lvl4pPr>
            <a:lvl5pPr marL="877888" indent="0">
              <a:buNone/>
              <a:defRPr sz="2000">
                <a:solidFill>
                  <a:srgbClr val="6E6259"/>
                </a:solidFill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B7F958DE-C48A-4DDD-9DBA-332A0D8EE4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633200" y="6423213"/>
            <a:ext cx="508000" cy="380998"/>
          </a:xfrm>
          <a:prstGeom prst="rect">
            <a:avLst/>
          </a:prstGeom>
        </p:spPr>
        <p:txBody>
          <a:bodyPr vert="horz" lIns="0" tIns="45720" rIns="0" bIns="45720" rtlCol="0" anchor="ctr" anchorCtr="1"/>
          <a:lstStyle>
            <a:lvl1pPr algn="r">
              <a:defRPr sz="900" b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defRPr>
            </a:lvl1pPr>
          </a:lstStyle>
          <a:p>
            <a:pPr>
              <a:defRPr/>
            </a:pPr>
            <a:fld id="{6D89E75D-4F18-41C4-8550-92ADAD8A39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17811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EEN - Title, Subtitle and Conten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506307" y="1778000"/>
            <a:ext cx="11380893" cy="4470400"/>
          </a:xfrm>
        </p:spPr>
        <p:txBody>
          <a:bodyPr/>
          <a:lstStyle>
            <a:lvl1pPr>
              <a:buClr>
                <a:schemeClr val="bg2"/>
              </a:buClr>
              <a:defRPr sz="1800">
                <a:solidFill>
                  <a:schemeClr val="tx1"/>
                </a:solidFill>
              </a:defRPr>
            </a:lvl1pPr>
            <a:lvl2pPr marL="400041" marR="0" indent="-179384" algn="l" defTabSz="914400" rtl="0" eaLnBrk="1" fontAlgn="base" latinLnBrk="0" hangingPunct="1">
              <a:lnSpc>
                <a:spcPct val="100000"/>
              </a:lnSpc>
              <a:spcBef>
                <a:spcPts val="475"/>
              </a:spcBef>
              <a:spcAft>
                <a:spcPct val="0"/>
              </a:spcAft>
              <a:buClr>
                <a:srgbClr val="38424A"/>
              </a:buClr>
              <a:buSzTx/>
              <a:buFont typeface="Century Gothic" panose="020B0502020202020204" pitchFamily="34" charset="0"/>
              <a:buChar char="−"/>
              <a:tabLst/>
              <a:defRPr sz="1600">
                <a:solidFill>
                  <a:schemeClr val="tx2"/>
                </a:solidFill>
              </a:defRPr>
            </a:lvl2pPr>
            <a:lvl3pPr marL="627047" marR="0" indent="-173034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8424A"/>
              </a:buClr>
              <a:buSzTx/>
              <a:buFont typeface="Wingdings" panose="05000000000000000000" pitchFamily="2" charset="2"/>
              <a:buChar char="§"/>
              <a:tabLst/>
              <a:defRPr sz="1400">
                <a:solidFill>
                  <a:schemeClr val="tx2"/>
                </a:solidFill>
              </a:defRPr>
            </a:lvl3pPr>
            <a:lvl4pPr marL="804843" marR="0" indent="-16827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8424A"/>
              </a:buClr>
              <a:buSzTx/>
              <a:buFont typeface="Century Gothic" panose="020B0502020202020204" pitchFamily="34" charset="0"/>
              <a:buChar char="−"/>
              <a:tabLst/>
              <a:defRPr sz="1200">
                <a:solidFill>
                  <a:schemeClr val="tx2"/>
                </a:solidFill>
              </a:defRPr>
            </a:lvl4pPr>
            <a:lvl5pPr marL="914377" marR="0" indent="-8731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8424A"/>
              </a:buClr>
              <a:buSzPct val="70000"/>
              <a:buFont typeface="Arial" panose="020B0604020202020204" pitchFamily="34" charset="0"/>
              <a:buChar char="•"/>
              <a:tabLst/>
              <a:defRPr sz="10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marL="400041" marR="0" lvl="1" indent="-179384" algn="l" defTabSz="914400" rtl="0" eaLnBrk="1" fontAlgn="base" latinLnBrk="0" hangingPunct="1">
              <a:lnSpc>
                <a:spcPct val="100000"/>
              </a:lnSpc>
              <a:spcBef>
                <a:spcPts val="475"/>
              </a:spcBef>
              <a:spcAft>
                <a:spcPct val="0"/>
              </a:spcAft>
              <a:buClr>
                <a:srgbClr val="38424A"/>
              </a:buClr>
              <a:buSzTx/>
              <a:buFont typeface="Century Gothic" panose="020B0502020202020204" pitchFamily="34" charset="0"/>
              <a:buChar char="−"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8424A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Second level</a:t>
            </a:r>
          </a:p>
          <a:p>
            <a:pPr marL="627047" marR="0" lvl="2" indent="-173034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842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8424A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Third level</a:t>
            </a:r>
          </a:p>
          <a:p>
            <a:pPr marL="804843" marR="0" lvl="3" indent="-16827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8424A"/>
              </a:buClr>
              <a:buSzTx/>
              <a:buFont typeface="Century Gothic" panose="020B0502020202020204" pitchFamily="34" charset="0"/>
              <a:buChar char="−"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8424A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Fourth level</a:t>
            </a:r>
          </a:p>
          <a:p>
            <a:pPr marL="914377" marR="0" lvl="4" indent="-8731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8424A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38424A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Fifth level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2CE51674-70EB-4CF9-A2C4-9307DCF43C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633200" y="6423213"/>
            <a:ext cx="508000" cy="380998"/>
          </a:xfrm>
          <a:prstGeom prst="rect">
            <a:avLst/>
          </a:prstGeom>
        </p:spPr>
        <p:txBody>
          <a:bodyPr vert="horz" lIns="0" tIns="45720" rIns="0" bIns="45720" rtlCol="0" anchor="ctr" anchorCtr="1"/>
          <a:lstStyle>
            <a:lvl1pPr algn="r">
              <a:defRPr sz="900" b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defRPr>
            </a:lvl1pPr>
          </a:lstStyle>
          <a:p>
            <a:pPr>
              <a:defRPr/>
            </a:pPr>
            <a:fld id="{6D89E75D-4F18-41C4-8550-92ADAD8A39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443EF81-2AAD-4A1E-B760-5CE3802144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6305" y="109728"/>
            <a:ext cx="1138732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b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9DB7367-B3A1-4EF3-BE4B-52923F0E99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6307" y="924715"/>
            <a:ext cx="11371928" cy="52115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217277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6305" y="109172"/>
            <a:ext cx="1138732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6307" y="1207247"/>
            <a:ext cx="11380893" cy="491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4300" y="6308262"/>
            <a:ext cx="1598955" cy="489322"/>
          </a:xfrm>
          <a:prstGeom prst="rect">
            <a:avLst/>
          </a:prstGeom>
        </p:spPr>
      </p:pic>
      <p:sp>
        <p:nvSpPr>
          <p:cNvPr id="14" name="Slide Number Placeholder 2"/>
          <p:cNvSpPr>
            <a:spLocks noGrp="1"/>
          </p:cNvSpPr>
          <p:nvPr>
            <p:ph type="sldNum" sz="quarter" idx="4"/>
          </p:nvPr>
        </p:nvSpPr>
        <p:spPr bwMode="gray">
          <a:xfrm>
            <a:off x="11633200" y="6423213"/>
            <a:ext cx="508000" cy="380998"/>
          </a:xfrm>
          <a:prstGeom prst="rect">
            <a:avLst/>
          </a:prstGeom>
        </p:spPr>
        <p:txBody>
          <a:bodyPr vert="horz" lIns="0" tIns="45720" rIns="0" bIns="45720" rtlCol="0" anchor="ctr" anchorCtr="1"/>
          <a:lstStyle>
            <a:lvl1pPr algn="r">
              <a:defRPr sz="900" b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defRPr>
            </a:lvl1pPr>
          </a:lstStyle>
          <a:p>
            <a:pPr>
              <a:defRPr/>
            </a:pPr>
            <a:fld id="{6D89E75D-4F18-41C4-8550-92ADAD8A39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0194CB0-C84D-42B6-AEE0-F04C2C5E56A6}"/>
              </a:ext>
            </a:extLst>
          </p:cNvPr>
          <p:cNvCxnSpPr>
            <a:cxnSpLocks/>
          </p:cNvCxnSpPr>
          <p:nvPr userDrawn="1"/>
        </p:nvCxnSpPr>
        <p:spPr>
          <a:xfrm>
            <a:off x="0" y="6280132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0">
            <a:extLst>
              <a:ext uri="{FF2B5EF4-FFF2-40B4-BE49-F238E27FC236}">
                <a16:creationId xmlns:a16="http://schemas.microsoft.com/office/drawing/2014/main" id="{65E39FA8-BD4F-4CDD-9D9A-6AEA315B37B0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6127878" y="6423213"/>
            <a:ext cx="5377517" cy="38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© 2018 CoreLogic, Inc.  [NYSE:CLGX]  All Rights Reserved.  Proprietary.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44A106-2F22-409C-A126-1E383A567011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350745" y="6423213"/>
            <a:ext cx="2398557" cy="38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Innovate. Transform. Thrive. </a:t>
            </a:r>
            <a:r>
              <a:rPr lang="en-US" altLang="en-US" sz="900" baseline="30000" dirty="0">
                <a:solidFill>
                  <a:schemeClr val="tx1"/>
                </a:solidFill>
                <a:latin typeface="Century Gothic" panose="020B0502020202020204" pitchFamily="34" charset="0"/>
              </a:rPr>
              <a:t>TM</a:t>
            </a:r>
          </a:p>
        </p:txBody>
      </p:sp>
    </p:spTree>
    <p:extLst>
      <p:ext uri="{BB962C8B-B14F-4D97-AF65-F5344CB8AC3E}">
        <p14:creationId xmlns:p14="http://schemas.microsoft.com/office/powerpoint/2010/main" val="1507910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2" r:id="rId1"/>
    <p:sldLayoutId id="2147484393" r:id="rId2"/>
    <p:sldLayoutId id="2147484394" r:id="rId3"/>
    <p:sldLayoutId id="2147484395" r:id="rId4"/>
    <p:sldLayoutId id="2147484396" r:id="rId5"/>
    <p:sldLayoutId id="2147484397" r:id="rId6"/>
  </p:sldLayoutIdLst>
  <p:transition spd="med">
    <p:fade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173038" indent="-173038" algn="l" rtl="0" eaLnBrk="1" fontAlgn="base" hangingPunct="1">
        <a:spcBef>
          <a:spcPts val="475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00050" indent="-179388" algn="l" rtl="0" eaLnBrk="1" fontAlgn="base" hangingPunct="1">
        <a:spcBef>
          <a:spcPts val="475"/>
        </a:spcBef>
        <a:spcAft>
          <a:spcPct val="0"/>
        </a:spcAft>
        <a:buClr>
          <a:schemeClr val="tx2"/>
        </a:buClr>
        <a:buFont typeface="Century Gothic" panose="020B0502020202020204" pitchFamily="34" charset="0"/>
        <a:buChar char="−"/>
        <a:defRPr sz="1600">
          <a:solidFill>
            <a:schemeClr val="tx2"/>
          </a:solidFill>
          <a:latin typeface="+mn-lt"/>
          <a:ea typeface="MS PGothic" pitchFamily="34" charset="-128"/>
        </a:defRPr>
      </a:lvl2pPr>
      <a:lvl3pPr marL="627063" indent="-173038" algn="l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400">
          <a:solidFill>
            <a:schemeClr val="tx2"/>
          </a:solidFill>
          <a:latin typeface="+mn-lt"/>
          <a:ea typeface="MS PGothic" pitchFamily="34" charset="-128"/>
        </a:defRPr>
      </a:lvl3pPr>
      <a:lvl4pPr marL="804863" indent="-168275" algn="l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Century Gothic" panose="020B0502020202020204" pitchFamily="34" charset="0"/>
        <a:buChar char="−"/>
        <a:defRPr sz="1200">
          <a:solidFill>
            <a:schemeClr val="tx2"/>
          </a:solidFill>
          <a:latin typeface="+mn-lt"/>
          <a:ea typeface="MS PGothic" pitchFamily="34" charset="-128"/>
        </a:defRPr>
      </a:lvl4pPr>
      <a:lvl5pPr marL="914400" indent="-87313" algn="l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70000"/>
        <a:buFont typeface="Arial" panose="020B0604020202020204" pitchFamily="34" charset="0"/>
        <a:buChar char="•"/>
        <a:defRPr sz="1050">
          <a:solidFill>
            <a:schemeClr val="tx2"/>
          </a:solidFill>
          <a:latin typeface="+mn-lt"/>
          <a:ea typeface="MS PGothic" pitchFamily="34" charset="-128"/>
        </a:defRPr>
      </a:lvl5pPr>
      <a:lvl6pPr marL="1265238" indent="-149225" algn="l" rtl="0" eaLnBrk="1" fontAlgn="base" hangingPunct="1">
        <a:spcBef>
          <a:spcPct val="0"/>
        </a:spcBef>
        <a:spcAft>
          <a:spcPct val="0"/>
        </a:spcAft>
        <a:buClr>
          <a:schemeClr val="bg2"/>
        </a:buClr>
        <a:buChar char="•"/>
        <a:defRPr>
          <a:solidFill>
            <a:schemeClr val="tx2"/>
          </a:solidFill>
          <a:latin typeface="+mn-lt"/>
        </a:defRPr>
      </a:lvl6pPr>
      <a:lvl7pPr marL="1722438" indent="-149225" algn="l" rtl="0" eaLnBrk="1" fontAlgn="base" hangingPunct="1">
        <a:spcBef>
          <a:spcPct val="0"/>
        </a:spcBef>
        <a:spcAft>
          <a:spcPct val="0"/>
        </a:spcAft>
        <a:buClr>
          <a:schemeClr val="bg2"/>
        </a:buClr>
        <a:buChar char="•"/>
        <a:defRPr>
          <a:solidFill>
            <a:schemeClr val="tx2"/>
          </a:solidFill>
          <a:latin typeface="+mn-lt"/>
        </a:defRPr>
      </a:lvl7pPr>
      <a:lvl8pPr marL="2179638" indent="-149225" algn="l" rtl="0" eaLnBrk="1" fontAlgn="base" hangingPunct="1">
        <a:spcBef>
          <a:spcPct val="0"/>
        </a:spcBef>
        <a:spcAft>
          <a:spcPct val="0"/>
        </a:spcAft>
        <a:buClr>
          <a:schemeClr val="bg2"/>
        </a:buClr>
        <a:buChar char="•"/>
        <a:defRPr>
          <a:solidFill>
            <a:schemeClr val="tx2"/>
          </a:solidFill>
          <a:latin typeface="+mn-lt"/>
        </a:defRPr>
      </a:lvl8pPr>
      <a:lvl9pPr marL="2636838" indent="-149225" algn="l" rtl="0" eaLnBrk="1" fontAlgn="base" hangingPunct="1">
        <a:spcBef>
          <a:spcPct val="0"/>
        </a:spcBef>
        <a:spcAft>
          <a:spcPct val="0"/>
        </a:spcAft>
        <a:buClr>
          <a:schemeClr val="bg2"/>
        </a:buClr>
        <a:buChar char="•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6305" y="109172"/>
            <a:ext cx="1138732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6307" y="1207247"/>
            <a:ext cx="11380893" cy="491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4300" y="6308262"/>
            <a:ext cx="1598955" cy="489322"/>
          </a:xfrm>
          <a:prstGeom prst="rect">
            <a:avLst/>
          </a:prstGeom>
        </p:spPr>
      </p:pic>
      <p:sp>
        <p:nvSpPr>
          <p:cNvPr id="14" name="Slide Number Placeholder 2"/>
          <p:cNvSpPr>
            <a:spLocks noGrp="1"/>
          </p:cNvSpPr>
          <p:nvPr>
            <p:ph type="sldNum" sz="quarter" idx="4"/>
          </p:nvPr>
        </p:nvSpPr>
        <p:spPr bwMode="gray">
          <a:xfrm>
            <a:off x="11633200" y="6423213"/>
            <a:ext cx="508000" cy="380998"/>
          </a:xfrm>
          <a:prstGeom prst="rect">
            <a:avLst/>
          </a:prstGeom>
        </p:spPr>
        <p:txBody>
          <a:bodyPr vert="horz" lIns="0" tIns="45720" rIns="0" bIns="45720" rtlCol="0" anchor="ctr" anchorCtr="1"/>
          <a:lstStyle>
            <a:lvl1pPr algn="r">
              <a:defRPr sz="900" b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defRPr>
            </a:lvl1pPr>
          </a:lstStyle>
          <a:p>
            <a:pPr>
              <a:defRPr/>
            </a:pPr>
            <a:fld id="{6D89E75D-4F18-41C4-8550-92ADAD8A39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0194CB0-C84D-42B6-AEE0-F04C2C5E56A6}"/>
              </a:ext>
            </a:extLst>
          </p:cNvPr>
          <p:cNvCxnSpPr>
            <a:cxnSpLocks/>
          </p:cNvCxnSpPr>
          <p:nvPr userDrawn="1"/>
        </p:nvCxnSpPr>
        <p:spPr>
          <a:xfrm>
            <a:off x="0" y="6280132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0">
            <a:extLst>
              <a:ext uri="{FF2B5EF4-FFF2-40B4-BE49-F238E27FC236}">
                <a16:creationId xmlns:a16="http://schemas.microsoft.com/office/drawing/2014/main" id="{6D1FC435-2B1F-44F8-8F9F-A8CFB2A41DE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6127878" y="6423213"/>
            <a:ext cx="5377517" cy="38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© 2018 CoreLogic, Inc.  [NYSE:CLGX]  All Rights Reserved.  Proprietary.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0E9B0A-0934-4F6C-A41F-0E6324E9DDCC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350745" y="6423213"/>
            <a:ext cx="2398557" cy="38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Innovate. Transform. Thrive. </a:t>
            </a:r>
            <a:r>
              <a:rPr lang="en-US" altLang="en-US" sz="900" baseline="30000" dirty="0">
                <a:solidFill>
                  <a:schemeClr val="tx1"/>
                </a:solidFill>
                <a:latin typeface="Century Gothic" panose="020B0502020202020204" pitchFamily="34" charset="0"/>
              </a:rPr>
              <a:t>TM</a:t>
            </a:r>
          </a:p>
        </p:txBody>
      </p:sp>
    </p:spTree>
    <p:extLst>
      <p:ext uri="{BB962C8B-B14F-4D97-AF65-F5344CB8AC3E}">
        <p14:creationId xmlns:p14="http://schemas.microsoft.com/office/powerpoint/2010/main" val="1098786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9" r:id="rId1"/>
    <p:sldLayoutId id="2147484400" r:id="rId2"/>
    <p:sldLayoutId id="2147484401" r:id="rId3"/>
    <p:sldLayoutId id="2147484402" r:id="rId4"/>
    <p:sldLayoutId id="2147484403" r:id="rId5"/>
    <p:sldLayoutId id="2147484404" r:id="rId6"/>
    <p:sldLayoutId id="2147484412" r:id="rId7"/>
    <p:sldLayoutId id="2147484413" r:id="rId8"/>
  </p:sldLayoutIdLst>
  <p:transition spd="med">
    <p:fade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173038" indent="-173038" algn="l" rtl="0" eaLnBrk="1" fontAlgn="base" hangingPunct="1">
        <a:spcBef>
          <a:spcPts val="475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00050" indent="-179388" algn="l" rtl="0" eaLnBrk="1" fontAlgn="base" hangingPunct="1">
        <a:spcBef>
          <a:spcPts val="475"/>
        </a:spcBef>
        <a:spcAft>
          <a:spcPct val="0"/>
        </a:spcAft>
        <a:buClr>
          <a:schemeClr val="tx2"/>
        </a:buClr>
        <a:buFont typeface="Century Gothic" panose="020B0502020202020204" pitchFamily="34" charset="0"/>
        <a:buChar char="−"/>
        <a:defRPr sz="1600">
          <a:solidFill>
            <a:schemeClr val="tx2"/>
          </a:solidFill>
          <a:latin typeface="+mn-lt"/>
          <a:ea typeface="MS PGothic" pitchFamily="34" charset="-128"/>
        </a:defRPr>
      </a:lvl2pPr>
      <a:lvl3pPr marL="627063" indent="-173038" algn="l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400">
          <a:solidFill>
            <a:schemeClr val="tx2"/>
          </a:solidFill>
          <a:latin typeface="+mn-lt"/>
          <a:ea typeface="MS PGothic" pitchFamily="34" charset="-128"/>
        </a:defRPr>
      </a:lvl3pPr>
      <a:lvl4pPr marL="804863" indent="-168275" algn="l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Century Gothic" panose="020B0502020202020204" pitchFamily="34" charset="0"/>
        <a:buChar char="−"/>
        <a:defRPr sz="1200">
          <a:solidFill>
            <a:schemeClr val="tx2"/>
          </a:solidFill>
          <a:latin typeface="+mn-lt"/>
          <a:ea typeface="MS PGothic" pitchFamily="34" charset="-128"/>
        </a:defRPr>
      </a:lvl4pPr>
      <a:lvl5pPr marL="914400" indent="-87313" algn="l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70000"/>
        <a:buFont typeface="Arial" panose="020B0604020202020204" pitchFamily="34" charset="0"/>
        <a:buChar char="•"/>
        <a:defRPr sz="1050">
          <a:solidFill>
            <a:schemeClr val="tx2"/>
          </a:solidFill>
          <a:latin typeface="+mn-lt"/>
          <a:ea typeface="MS PGothic" pitchFamily="34" charset="-128"/>
        </a:defRPr>
      </a:lvl5pPr>
      <a:lvl6pPr marL="1265238" indent="-149225" algn="l" rtl="0" eaLnBrk="1" fontAlgn="base" hangingPunct="1">
        <a:spcBef>
          <a:spcPct val="0"/>
        </a:spcBef>
        <a:spcAft>
          <a:spcPct val="0"/>
        </a:spcAft>
        <a:buClr>
          <a:schemeClr val="bg2"/>
        </a:buClr>
        <a:buChar char="•"/>
        <a:defRPr>
          <a:solidFill>
            <a:schemeClr val="tx2"/>
          </a:solidFill>
          <a:latin typeface="+mn-lt"/>
        </a:defRPr>
      </a:lvl6pPr>
      <a:lvl7pPr marL="1722438" indent="-149225" algn="l" rtl="0" eaLnBrk="1" fontAlgn="base" hangingPunct="1">
        <a:spcBef>
          <a:spcPct val="0"/>
        </a:spcBef>
        <a:spcAft>
          <a:spcPct val="0"/>
        </a:spcAft>
        <a:buClr>
          <a:schemeClr val="bg2"/>
        </a:buClr>
        <a:buChar char="•"/>
        <a:defRPr>
          <a:solidFill>
            <a:schemeClr val="tx2"/>
          </a:solidFill>
          <a:latin typeface="+mn-lt"/>
        </a:defRPr>
      </a:lvl7pPr>
      <a:lvl8pPr marL="2179638" indent="-149225" algn="l" rtl="0" eaLnBrk="1" fontAlgn="base" hangingPunct="1">
        <a:spcBef>
          <a:spcPct val="0"/>
        </a:spcBef>
        <a:spcAft>
          <a:spcPct val="0"/>
        </a:spcAft>
        <a:buClr>
          <a:schemeClr val="bg2"/>
        </a:buClr>
        <a:buChar char="•"/>
        <a:defRPr>
          <a:solidFill>
            <a:schemeClr val="tx2"/>
          </a:solidFill>
          <a:latin typeface="+mn-lt"/>
        </a:defRPr>
      </a:lvl8pPr>
      <a:lvl9pPr marL="2636838" indent="-149225" algn="l" rtl="0" eaLnBrk="1" fontAlgn="base" hangingPunct="1">
        <a:spcBef>
          <a:spcPct val="0"/>
        </a:spcBef>
        <a:spcAft>
          <a:spcPct val="0"/>
        </a:spcAft>
        <a:buClr>
          <a:schemeClr val="bg2"/>
        </a:buClr>
        <a:buChar char="•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6305" y="109172"/>
            <a:ext cx="1138732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6307" y="1207247"/>
            <a:ext cx="11380893" cy="491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4300" y="6308262"/>
            <a:ext cx="1598955" cy="489322"/>
          </a:xfrm>
          <a:prstGeom prst="rect">
            <a:avLst/>
          </a:prstGeom>
        </p:spPr>
      </p:pic>
      <p:sp>
        <p:nvSpPr>
          <p:cNvPr id="14" name="Slide Number Placeholder 2"/>
          <p:cNvSpPr>
            <a:spLocks noGrp="1"/>
          </p:cNvSpPr>
          <p:nvPr>
            <p:ph type="sldNum" sz="quarter" idx="4"/>
          </p:nvPr>
        </p:nvSpPr>
        <p:spPr bwMode="gray">
          <a:xfrm>
            <a:off x="11633200" y="6423213"/>
            <a:ext cx="508000" cy="380998"/>
          </a:xfrm>
          <a:prstGeom prst="rect">
            <a:avLst/>
          </a:prstGeom>
        </p:spPr>
        <p:txBody>
          <a:bodyPr vert="horz" lIns="0" tIns="45720" rIns="0" bIns="45720" rtlCol="0" anchor="ctr" anchorCtr="1"/>
          <a:lstStyle>
            <a:lvl1pPr algn="r">
              <a:defRPr sz="900" b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defRPr>
            </a:lvl1pPr>
          </a:lstStyle>
          <a:p>
            <a:pPr>
              <a:defRPr/>
            </a:pPr>
            <a:fld id="{6D89E75D-4F18-41C4-8550-92ADAD8A39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0194CB0-C84D-42B6-AEE0-F04C2C5E56A6}"/>
              </a:ext>
            </a:extLst>
          </p:cNvPr>
          <p:cNvCxnSpPr>
            <a:cxnSpLocks/>
          </p:cNvCxnSpPr>
          <p:nvPr userDrawn="1"/>
        </p:nvCxnSpPr>
        <p:spPr>
          <a:xfrm>
            <a:off x="0" y="6280132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0">
            <a:extLst>
              <a:ext uri="{FF2B5EF4-FFF2-40B4-BE49-F238E27FC236}">
                <a16:creationId xmlns:a16="http://schemas.microsoft.com/office/drawing/2014/main" id="{05C25235-128B-4586-BEA2-406AB9102595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6127878" y="6423213"/>
            <a:ext cx="5377517" cy="38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© 2018 CoreLogic, Inc.  [NYSE:CLGX]  All Rights Reserved.  Proprietary.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DD9EEA-FD5F-45F3-9EF9-4D8E29693981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350745" y="6423213"/>
            <a:ext cx="2398557" cy="38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Innovate. Transform. Thrive. </a:t>
            </a:r>
            <a:r>
              <a:rPr lang="en-US" altLang="en-US" sz="900" baseline="30000" dirty="0">
                <a:solidFill>
                  <a:schemeClr val="tx1"/>
                </a:solidFill>
                <a:latin typeface="Century Gothic" panose="020B0502020202020204" pitchFamily="34" charset="0"/>
              </a:rPr>
              <a:t>TM</a:t>
            </a:r>
          </a:p>
        </p:txBody>
      </p:sp>
    </p:spTree>
    <p:extLst>
      <p:ext uri="{BB962C8B-B14F-4D97-AF65-F5344CB8AC3E}">
        <p14:creationId xmlns:p14="http://schemas.microsoft.com/office/powerpoint/2010/main" val="1343761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6" r:id="rId1"/>
    <p:sldLayoutId id="2147484407" r:id="rId2"/>
    <p:sldLayoutId id="2147484408" r:id="rId3"/>
    <p:sldLayoutId id="2147484409" r:id="rId4"/>
    <p:sldLayoutId id="2147484410" r:id="rId5"/>
    <p:sldLayoutId id="2147484411" r:id="rId6"/>
  </p:sldLayoutIdLst>
  <p:transition spd="med">
    <p:fade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173038" indent="-173038" algn="l" rtl="0" eaLnBrk="1" fontAlgn="base" hangingPunct="1">
        <a:spcBef>
          <a:spcPts val="475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00050" indent="-179388" algn="l" rtl="0" eaLnBrk="1" fontAlgn="base" hangingPunct="1">
        <a:spcBef>
          <a:spcPts val="475"/>
        </a:spcBef>
        <a:spcAft>
          <a:spcPct val="0"/>
        </a:spcAft>
        <a:buClr>
          <a:schemeClr val="tx2"/>
        </a:buClr>
        <a:buFont typeface="Century Gothic" panose="020B0502020202020204" pitchFamily="34" charset="0"/>
        <a:buChar char="−"/>
        <a:defRPr sz="1600">
          <a:solidFill>
            <a:schemeClr val="tx2"/>
          </a:solidFill>
          <a:latin typeface="+mn-lt"/>
          <a:ea typeface="MS PGothic" pitchFamily="34" charset="-128"/>
        </a:defRPr>
      </a:lvl2pPr>
      <a:lvl3pPr marL="627063" indent="-173038" algn="l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400">
          <a:solidFill>
            <a:schemeClr val="tx2"/>
          </a:solidFill>
          <a:latin typeface="+mn-lt"/>
          <a:ea typeface="MS PGothic" pitchFamily="34" charset="-128"/>
        </a:defRPr>
      </a:lvl3pPr>
      <a:lvl4pPr marL="804863" indent="-168275" algn="l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Century Gothic" panose="020B0502020202020204" pitchFamily="34" charset="0"/>
        <a:buChar char="−"/>
        <a:defRPr sz="1200">
          <a:solidFill>
            <a:schemeClr val="tx2"/>
          </a:solidFill>
          <a:latin typeface="+mn-lt"/>
          <a:ea typeface="MS PGothic" pitchFamily="34" charset="-128"/>
        </a:defRPr>
      </a:lvl4pPr>
      <a:lvl5pPr marL="914400" indent="-87313" algn="l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70000"/>
        <a:buFont typeface="Arial" panose="020B0604020202020204" pitchFamily="34" charset="0"/>
        <a:buChar char="•"/>
        <a:defRPr sz="1050">
          <a:solidFill>
            <a:schemeClr val="tx2"/>
          </a:solidFill>
          <a:latin typeface="+mn-lt"/>
          <a:ea typeface="MS PGothic" pitchFamily="34" charset="-128"/>
        </a:defRPr>
      </a:lvl5pPr>
      <a:lvl6pPr marL="1265238" indent="-149225" algn="l" rtl="0" eaLnBrk="1" fontAlgn="base" hangingPunct="1">
        <a:spcBef>
          <a:spcPct val="0"/>
        </a:spcBef>
        <a:spcAft>
          <a:spcPct val="0"/>
        </a:spcAft>
        <a:buClr>
          <a:schemeClr val="bg2"/>
        </a:buClr>
        <a:buChar char="•"/>
        <a:defRPr>
          <a:solidFill>
            <a:schemeClr val="tx2"/>
          </a:solidFill>
          <a:latin typeface="+mn-lt"/>
        </a:defRPr>
      </a:lvl6pPr>
      <a:lvl7pPr marL="1722438" indent="-149225" algn="l" rtl="0" eaLnBrk="1" fontAlgn="base" hangingPunct="1">
        <a:spcBef>
          <a:spcPct val="0"/>
        </a:spcBef>
        <a:spcAft>
          <a:spcPct val="0"/>
        </a:spcAft>
        <a:buClr>
          <a:schemeClr val="bg2"/>
        </a:buClr>
        <a:buChar char="•"/>
        <a:defRPr>
          <a:solidFill>
            <a:schemeClr val="tx2"/>
          </a:solidFill>
          <a:latin typeface="+mn-lt"/>
        </a:defRPr>
      </a:lvl7pPr>
      <a:lvl8pPr marL="2179638" indent="-149225" algn="l" rtl="0" eaLnBrk="1" fontAlgn="base" hangingPunct="1">
        <a:spcBef>
          <a:spcPct val="0"/>
        </a:spcBef>
        <a:spcAft>
          <a:spcPct val="0"/>
        </a:spcAft>
        <a:buClr>
          <a:schemeClr val="bg2"/>
        </a:buClr>
        <a:buChar char="•"/>
        <a:defRPr>
          <a:solidFill>
            <a:schemeClr val="tx2"/>
          </a:solidFill>
          <a:latin typeface="+mn-lt"/>
        </a:defRPr>
      </a:lvl8pPr>
      <a:lvl9pPr marL="2636838" indent="-149225" algn="l" rtl="0" eaLnBrk="1" fontAlgn="base" hangingPunct="1">
        <a:spcBef>
          <a:spcPct val="0"/>
        </a:spcBef>
        <a:spcAft>
          <a:spcPct val="0"/>
        </a:spcAft>
        <a:buClr>
          <a:schemeClr val="bg2"/>
        </a:buClr>
        <a:buChar char="•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mailto:is.support@corelogic.com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AED9E-646B-45A6-8A54-7C90C0859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RiskMeter 2.0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C2AA9D-8480-4232-A269-66907F18FF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Training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9DAFA-5A6B-4E0F-A2F0-8567CD6FBE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D89E75D-4F18-41C4-8550-92ADAD8A39F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207257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94A1F9-A347-4F4A-B7D9-CD29411A9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07" y="1778000"/>
            <a:ext cx="5479507" cy="4470400"/>
          </a:xfrm>
        </p:spPr>
        <p:txBody>
          <a:bodyPr/>
          <a:lstStyle/>
          <a:p>
            <a:r>
              <a:rPr lang="en-US" dirty="0"/>
              <a:t>Risk Overlays</a:t>
            </a:r>
          </a:p>
          <a:p>
            <a:pPr lvl="1"/>
            <a:r>
              <a:rPr lang="en-US" dirty="0"/>
              <a:t>Ability to view risk layers*</a:t>
            </a:r>
          </a:p>
          <a:p>
            <a:pPr lvl="2"/>
            <a:r>
              <a:rPr lang="en-US" dirty="0"/>
              <a:t>*only available for some reports</a:t>
            </a:r>
          </a:p>
          <a:p>
            <a:r>
              <a:rPr lang="en-US" dirty="0"/>
              <a:t>Toolbar </a:t>
            </a:r>
          </a:p>
          <a:p>
            <a:pPr lvl="1"/>
            <a:r>
              <a:rPr lang="en-US" dirty="0"/>
              <a:t>Zoom in/out</a:t>
            </a:r>
          </a:p>
          <a:p>
            <a:pPr lvl="1"/>
            <a:r>
              <a:rPr lang="en-US" dirty="0"/>
              <a:t>Street View</a:t>
            </a:r>
          </a:p>
          <a:p>
            <a:pPr lvl="1"/>
            <a:r>
              <a:rPr lang="en-US" dirty="0"/>
              <a:t>Measure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A62712-1163-483E-A644-47F9993924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D89E75D-4F18-41C4-8550-92ADAD8A39F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AC2A45-FE11-4CC9-8A6F-74F41712E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Functions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B4296D9-9739-458B-BDF4-B860610B66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6307" y="924715"/>
            <a:ext cx="5271567" cy="521159"/>
          </a:xfrm>
        </p:spPr>
        <p:txBody>
          <a:bodyPr/>
          <a:lstStyle/>
          <a:p>
            <a:r>
              <a:rPr lang="en-US" dirty="0"/>
              <a:t>The map will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21B888-F4F1-4D31-BF8B-BDB7CC0B5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24128"/>
            <a:ext cx="5479507" cy="46609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9398628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E3B7FFF-4677-4636-B502-4B3DABDCD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7166" y="2256990"/>
            <a:ext cx="8535670" cy="2216484"/>
          </a:xfrm>
        </p:spPr>
        <p:txBody>
          <a:bodyPr/>
          <a:lstStyle/>
          <a:p>
            <a:r>
              <a:rPr lang="en-US" dirty="0"/>
              <a:t>Download PDF</a:t>
            </a:r>
          </a:p>
          <a:p>
            <a:r>
              <a:rPr lang="en-US" dirty="0"/>
              <a:t>Help documentation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89711-E01B-43F2-8224-D8D4F0FE1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D89E75D-4F18-41C4-8550-92ADAD8A39F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593106-253E-4EDE-8E4C-5CA70FD1A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and Tricks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B9E5BE-75F8-4C3A-BAD0-4AE64B84DF50}"/>
              </a:ext>
            </a:extLst>
          </p:cNvPr>
          <p:cNvGrpSpPr/>
          <p:nvPr/>
        </p:nvGrpSpPr>
        <p:grpSpPr>
          <a:xfrm>
            <a:off x="701749" y="1191739"/>
            <a:ext cx="10788502" cy="1107783"/>
            <a:chOff x="701749" y="1191739"/>
            <a:chExt cx="10788502" cy="110778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67FFEAD-1418-4756-915F-9717379E73A8}"/>
                </a:ext>
              </a:extLst>
            </p:cNvPr>
            <p:cNvGrpSpPr/>
            <p:nvPr/>
          </p:nvGrpSpPr>
          <p:grpSpPr>
            <a:xfrm>
              <a:off x="701749" y="1191739"/>
              <a:ext cx="10788502" cy="1065251"/>
              <a:chOff x="701749" y="1191739"/>
              <a:chExt cx="10788502" cy="1065251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49D39C08-C71A-42CE-BEE3-E278A912D0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01749" y="1191739"/>
                <a:ext cx="10788502" cy="1065251"/>
              </a:xfrm>
              <a:prstGeom prst="rect">
                <a:avLst/>
              </a:prstGeom>
            </p:spPr>
          </p:pic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F8FB21-C415-4EAB-8DFD-5742907ACC84}"/>
                  </a:ext>
                </a:extLst>
              </p:cNvPr>
              <p:cNvSpPr/>
              <p:nvPr/>
            </p:nvSpPr>
            <p:spPr>
              <a:xfrm>
                <a:off x="9852836" y="1212144"/>
                <a:ext cx="1637415" cy="318288"/>
              </a:xfrm>
              <a:prstGeom prst="rect">
                <a:avLst/>
              </a:prstGeom>
              <a:solidFill>
                <a:srgbClr val="3842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9EA99C2-E422-44A1-B7FA-F0CECC845757}"/>
                </a:ext>
              </a:extLst>
            </p:cNvPr>
            <p:cNvSpPr/>
            <p:nvPr/>
          </p:nvSpPr>
          <p:spPr>
            <a:xfrm>
              <a:off x="786809" y="1766896"/>
              <a:ext cx="5592726" cy="5326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F0A803F5-2EBB-470B-9A1D-7C34CFBBC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213" y="3171721"/>
            <a:ext cx="7910623" cy="25453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5393300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A2E744-6B64-48CA-BCD5-480F23AC9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342" y="1456636"/>
            <a:ext cx="11380893" cy="4470400"/>
          </a:xfrm>
        </p:spPr>
        <p:txBody>
          <a:bodyPr/>
          <a:lstStyle/>
          <a:p>
            <a:r>
              <a:rPr lang="en-US" dirty="0"/>
              <a:t>Any RiskMeter report can be run in a batch</a:t>
            </a:r>
          </a:p>
          <a:p>
            <a:r>
              <a:rPr lang="en-US" dirty="0"/>
              <a:t>This means you can submit schedules of addresses for analysis and receive results in a spreadsheet format.</a:t>
            </a:r>
          </a:p>
          <a:p>
            <a:pPr lvl="1"/>
            <a:r>
              <a:rPr lang="en-US" dirty="0"/>
              <a:t>Grouped policies, book of business, etc.</a:t>
            </a:r>
          </a:p>
          <a:p>
            <a:pPr lvl="1"/>
            <a:r>
              <a:rPr lang="en-US" dirty="0"/>
              <a:t>Approx. 30,000 addresses can be ran at one time</a:t>
            </a:r>
          </a:p>
          <a:p>
            <a:r>
              <a:rPr lang="en-US" dirty="0"/>
              <a:t>Online service is available that requires no human intervention – results are returned in minutes!</a:t>
            </a:r>
          </a:p>
          <a:p>
            <a:r>
              <a:rPr lang="en-US" dirty="0"/>
              <a:t>Templates available for download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69A125-737E-4CD3-95C9-88B0FB7D13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D89E75D-4F18-41C4-8550-92ADAD8A39F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3269B1-DFBF-492A-9E26-939D7EAC5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Batch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9F8392-2449-4E8C-B134-5C186654A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99" y="3569152"/>
            <a:ext cx="6217473" cy="267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47796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105FDF-608D-4FA7-ABB7-42FFBA69D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Customer Service:</a:t>
            </a:r>
          </a:p>
          <a:p>
            <a:pPr lvl="1"/>
            <a:r>
              <a:rPr lang="en-US" dirty="0"/>
              <a:t>(855) 622-9071</a:t>
            </a:r>
          </a:p>
          <a:p>
            <a:pPr lvl="1"/>
            <a:r>
              <a:rPr lang="en-US" dirty="0">
                <a:hlinkClick r:id="rId2"/>
              </a:rPr>
              <a:t>is.support@corelogic.com</a:t>
            </a:r>
            <a:endParaRPr lang="en-US" dirty="0"/>
          </a:p>
          <a:p>
            <a:endParaRPr lang="en-US" dirty="0"/>
          </a:p>
          <a:p>
            <a:r>
              <a:rPr lang="en-US" dirty="0"/>
              <a:t>Sales Support: </a:t>
            </a:r>
          </a:p>
          <a:p>
            <a:pPr lvl="1"/>
            <a:r>
              <a:rPr lang="en-US" dirty="0"/>
              <a:t>Call your Account Representative or</a:t>
            </a:r>
          </a:p>
          <a:p>
            <a:pPr lvl="1"/>
            <a:r>
              <a:rPr lang="en-US" dirty="0"/>
              <a:t>(855) 622-9071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205AA3-DF3F-4642-B0E0-A68D6D8F69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D89E75D-4F18-41C4-8550-92ADAD8A39F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6AD550B-A144-4A09-9851-B53BCEA42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B5002-B283-4884-8297-6DD8BE6FCF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9F5987-E9EF-40F2-A560-065F135D6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2648" y="1632933"/>
            <a:ext cx="4181475" cy="41814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981346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1B3F72-C375-47C3-9EF0-4800E9A4C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Over 70 natural hazard risk and building specific reports </a:t>
            </a:r>
          </a:p>
          <a:p>
            <a:pPr lvl="0"/>
            <a:r>
              <a:rPr lang="en-US" dirty="0"/>
              <a:t>Intuitive and easy-to-use visualizations with Google Maps integration </a:t>
            </a:r>
          </a:p>
          <a:p>
            <a:pPr lvl="0"/>
            <a:r>
              <a:rPr lang="en-US" dirty="0"/>
              <a:t>Detailed and comprehensive risk overlays to easily recognize the scope of any hazard at the property level </a:t>
            </a:r>
          </a:p>
          <a:p>
            <a:pPr lvl="0"/>
            <a:r>
              <a:rPr lang="en-US" dirty="0"/>
              <a:t>Complete peril-based solutions giving the user a holistic view of hazard risk</a:t>
            </a:r>
          </a:p>
          <a:p>
            <a:pPr lvl="0"/>
            <a:r>
              <a:rPr lang="en-US" dirty="0"/>
              <a:t>Accessible via the web or through API integration with your Policy Admin System (PAS)</a:t>
            </a:r>
          </a:p>
          <a:p>
            <a:pPr lvl="0"/>
            <a:r>
              <a:rPr lang="en-US" dirty="0"/>
              <a:t>Online batch solution offers the ability to calculate risk for multiple properties in a single submission</a:t>
            </a:r>
          </a:p>
          <a:p>
            <a:pPr lvl="0"/>
            <a:r>
              <a:rPr lang="en-US" dirty="0"/>
              <a:t>Affordable transaction-based pricing meaning you only pay for the reports you need</a:t>
            </a:r>
          </a:p>
          <a:p>
            <a:pPr lvl="0"/>
            <a:r>
              <a:rPr lang="en-US" dirty="0"/>
              <a:t>Trusted and used by industry leaders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102643-E426-43B1-8398-6F6411417E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D89E75D-4F18-41C4-8550-92ADAD8A39F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8AA520-5CB1-4EE9-9800-8F689276D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RiskMeter Online™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51148A-A4EA-48C9-9340-75CDE54703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3730" y="924714"/>
            <a:ext cx="8528946" cy="853286"/>
          </a:xfrm>
        </p:spPr>
        <p:txBody>
          <a:bodyPr/>
          <a:lstStyle/>
          <a:p>
            <a:r>
              <a:rPr lang="en-US" sz="1800" dirty="0"/>
              <a:t>RiskMeter empowers underwriters, brokers, agents, and other businesses with comprehensive natural hazard risk information at your fingertips. </a:t>
            </a:r>
          </a:p>
        </p:txBody>
      </p:sp>
    </p:spTree>
    <p:extLst>
      <p:ext uri="{BB962C8B-B14F-4D97-AF65-F5344CB8AC3E}">
        <p14:creationId xmlns:p14="http://schemas.microsoft.com/office/powerpoint/2010/main" val="55750816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FF7609-7FCD-4FD0-A6BE-ED77E00726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Enter Username </a:t>
            </a:r>
          </a:p>
          <a:p>
            <a:pPr lvl="1"/>
            <a:r>
              <a:rPr lang="en-US" dirty="0"/>
              <a:t>Click login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FAC9D1-597D-40EF-AFD1-1BEB86B0D69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Enter Password</a:t>
            </a:r>
          </a:p>
          <a:p>
            <a:pPr lvl="1"/>
            <a:r>
              <a:rPr lang="en-US" dirty="0"/>
              <a:t>Click sign in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2A1209-1C23-4F23-8A4E-595B593D8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F0C407F-51B6-4E8D-B42C-0DE912D858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800" dirty="0"/>
              <a:t>https://riskmeter.corelogic.com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22942F-1D7A-486E-AD80-FEAB52C240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89E75D-4F18-41C4-8550-92ADAD8A39F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3C1176-1AC3-4BB0-9731-ECE0FFC3EB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1" t="2850" r="8306" b="15253"/>
          <a:stretch/>
        </p:blipFill>
        <p:spPr>
          <a:xfrm>
            <a:off x="2064327" y="2726608"/>
            <a:ext cx="3241964" cy="32066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D2D7CB-8793-410B-BBCA-95AA6898C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204" y="2726608"/>
            <a:ext cx="3247741" cy="32066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112869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4C6C98-5CF5-49A4-8AB4-FF5287A1D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8555" y="1521832"/>
            <a:ext cx="8535670" cy="4470400"/>
          </a:xfrm>
        </p:spPr>
        <p:txBody>
          <a:bodyPr/>
          <a:lstStyle/>
          <a:p>
            <a:r>
              <a:rPr lang="en-US" dirty="0"/>
              <a:t>Enter a complete, valid address</a:t>
            </a:r>
          </a:p>
          <a:p>
            <a:pPr lvl="1"/>
            <a:r>
              <a:rPr lang="en-US" dirty="0"/>
              <a:t>Street number, city, state, zip (zip is option but could provide better results)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43B790-84E7-4923-8319-6981E95969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D89E75D-4F18-41C4-8550-92ADAD8A39F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32D549-994D-47C0-BF86-C4924A089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for a Property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8B6DCF-3EDC-4F7D-B8AE-B79EE5410F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by Address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1A6A1B-A94B-4CAA-A658-C255A8BEB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818" y="2365487"/>
            <a:ext cx="6442364" cy="36632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9627826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085C5C-C3DE-443B-B4C7-172CD681A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0212" y="1062228"/>
            <a:ext cx="8438688" cy="5360986"/>
          </a:xfrm>
        </p:spPr>
        <p:txBody>
          <a:bodyPr/>
          <a:lstStyle/>
          <a:p>
            <a:r>
              <a:rPr lang="en-US" dirty="0"/>
              <a:t>Address is matched and standardized</a:t>
            </a:r>
          </a:p>
          <a:p>
            <a:pPr lvl="1"/>
            <a:r>
              <a:rPr lang="en-US" dirty="0"/>
              <a:t>Standardizes address</a:t>
            </a:r>
          </a:p>
          <a:p>
            <a:pPr lvl="2"/>
            <a:r>
              <a:rPr lang="en-US" dirty="0"/>
              <a:t>Abbreviates street suffix</a:t>
            </a:r>
          </a:p>
          <a:p>
            <a:pPr lvl="2"/>
            <a:r>
              <a:rPr lang="en-US" dirty="0"/>
              <a:t>Fixes spelling errors</a:t>
            </a:r>
          </a:p>
          <a:p>
            <a:pPr lvl="2"/>
            <a:r>
              <a:rPr lang="en-US" dirty="0"/>
              <a:t>Finds zip code +4</a:t>
            </a:r>
          </a:p>
          <a:p>
            <a:pPr lvl="1"/>
            <a:r>
              <a:rPr lang="en-US" dirty="0"/>
              <a:t>Always verify the address returned is the correct address.</a:t>
            </a:r>
          </a:p>
          <a:p>
            <a:pPr marL="176213" lvl="2" indent="-176213"/>
            <a:endParaRPr lang="en-US" dirty="0"/>
          </a:p>
          <a:p>
            <a:pPr marL="176213" lvl="2" indent="-176213"/>
            <a:endParaRPr lang="en-US" dirty="0"/>
          </a:p>
          <a:p>
            <a:pPr marL="176213" lvl="2" indent="-176213"/>
            <a:endParaRPr lang="en-US" dirty="0"/>
          </a:p>
          <a:p>
            <a:pPr marL="176213" lvl="2" indent="-176213"/>
            <a:endParaRPr lang="en-US" dirty="0"/>
          </a:p>
          <a:p>
            <a:pPr marL="176213" lvl="2" indent="-176213"/>
            <a:endParaRPr lang="en-US" dirty="0"/>
          </a:p>
          <a:p>
            <a:pPr marL="176213" lvl="2" indent="-176213"/>
            <a:endParaRPr lang="en-US" dirty="0"/>
          </a:p>
          <a:p>
            <a:pPr marL="176213" lvl="2" indent="-176213"/>
            <a:endParaRPr lang="en-US" dirty="0"/>
          </a:p>
          <a:p>
            <a:pPr marL="176213" lvl="2" indent="-176213"/>
            <a:endParaRPr lang="en-US" dirty="0"/>
          </a:p>
          <a:p>
            <a:pPr marL="176213" lvl="2" indent="-176213"/>
            <a:endParaRPr lang="en-US" dirty="0"/>
          </a:p>
          <a:p>
            <a:pPr marL="176213" lvl="2" indent="-176213"/>
            <a:endParaRPr lang="en-US" dirty="0"/>
          </a:p>
          <a:p>
            <a:pPr marL="176213" lvl="2" indent="-176213"/>
            <a:endParaRPr lang="en-US" dirty="0"/>
          </a:p>
          <a:p>
            <a:pPr marL="176213" lvl="2" indent="-176213"/>
            <a:endParaRPr lang="en-US" dirty="0"/>
          </a:p>
          <a:p>
            <a:pPr marL="176213" lvl="2" indent="-176213"/>
            <a:endParaRPr lang="en-US" dirty="0"/>
          </a:p>
          <a:p>
            <a:pPr marL="176213" lvl="2" indent="-176213"/>
            <a:endParaRPr lang="en-US" dirty="0"/>
          </a:p>
          <a:p>
            <a:pPr marL="176213" lvl="2" indent="-176213"/>
            <a:endParaRPr lang="en-US" dirty="0"/>
          </a:p>
          <a:p>
            <a:pPr marL="176213" lvl="2" indent="-176213"/>
            <a:r>
              <a:rPr lang="en-US" sz="1200" dirty="0"/>
              <a:t>**Note: addresses returned may have a different city or zip code, if RiskMeter was unable to find a match with the input information.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143409-7B47-42E5-B983-2724957D02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D89E75D-4F18-41C4-8550-92ADAD8A39F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E1FF866-0850-4FC9-825E-2DAA8DFB0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Verification &amp; Report Selection Page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9DCD95-B19B-489D-9E1B-7786BBA1E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0" y="2688027"/>
            <a:ext cx="5892800" cy="31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5868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7A9B39-5CD8-4DCA-821B-A300D0829D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Report Listing</a:t>
            </a:r>
          </a:p>
          <a:p>
            <a:pPr lvl="1"/>
            <a:r>
              <a:rPr lang="en-US" dirty="0"/>
              <a:t>Only those available for the entered location</a:t>
            </a:r>
          </a:p>
          <a:p>
            <a:pPr lvl="1"/>
            <a:r>
              <a:rPr lang="en-US" dirty="0"/>
              <a:t>Charged only for ordered reports</a:t>
            </a:r>
          </a:p>
          <a:p>
            <a:pPr lvl="1"/>
            <a:r>
              <a:rPr lang="en-US" dirty="0"/>
              <a:t>Top section indicates which reports have been selected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5ACA66-8793-40D1-A540-3D4E0B5F9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Selection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55B3CA-3203-4CC9-9A3D-775B1517F7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89E75D-4F18-41C4-8550-92ADAD8A39F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664216-9BF4-4C3A-834E-94EA97C06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141" y="935107"/>
            <a:ext cx="4095238" cy="5237094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94EB492-07AF-46F9-AF16-A53DA81C4068}"/>
              </a:ext>
            </a:extLst>
          </p:cNvPr>
          <p:cNvCxnSpPr/>
          <p:nvPr/>
        </p:nvCxnSpPr>
        <p:spPr>
          <a:xfrm flipV="1">
            <a:off x="5689600" y="2184400"/>
            <a:ext cx="510369" cy="6223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5410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BD4675-8C72-42BD-963B-87025F3A5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8555" y="1004176"/>
            <a:ext cx="8535670" cy="1982776"/>
          </a:xfrm>
        </p:spPr>
        <p:txBody>
          <a:bodyPr/>
          <a:lstStyle/>
          <a:p>
            <a:r>
              <a:rPr lang="en-US" sz="1400" dirty="0"/>
              <a:t>Geocoding – the process of taking an address and locating a specific point on the earth where the address is located.</a:t>
            </a:r>
          </a:p>
          <a:p>
            <a:r>
              <a:rPr lang="en-US" sz="1400" dirty="0"/>
              <a:t>Powered by PxPoint™, our enterprise-level geocoder.</a:t>
            </a:r>
          </a:p>
          <a:p>
            <a:pPr lvl="1"/>
            <a:r>
              <a:rPr lang="en-US" sz="1200" dirty="0"/>
              <a:t>Unique from other geocoding systems, PxPoint can simultaneously query multiple data sets, such as U.S. parcel boundaries, structure footprints, and premium street data, to return the best match possible.</a:t>
            </a:r>
          </a:p>
          <a:p>
            <a:pPr lvl="1"/>
            <a:r>
              <a:rPr lang="en-US" sz="1200" dirty="0"/>
              <a:t>Largest parcel database available with 145+ million parcels and 86+ million structure footprints</a:t>
            </a:r>
          </a:p>
          <a:p>
            <a:r>
              <a:rPr lang="en-US" sz="1400" dirty="0"/>
              <a:t>PxPoint will only return a geocode result it is confident in, if a result is not found please check the validity of the address.</a:t>
            </a:r>
          </a:p>
          <a:p>
            <a:endParaRPr lang="en-US" sz="1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2370B2-D03C-4484-BFE0-A31942DC4C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D89E75D-4F18-41C4-8550-92ADAD8A39F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F5281F9-146C-4A6D-BEC5-A59FA2A5C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Determination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578AF0-6435-4D69-81D1-8C2C73261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5" y="2986952"/>
            <a:ext cx="5619750" cy="319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78795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5807ADCE-330F-45C6-9EF2-F4B77A91D7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41541" y="2381211"/>
            <a:ext cx="5363634" cy="38970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D5E724-31DC-409B-8127-A7461205C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D89E75D-4F18-41C4-8550-92ADAD8A39F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548BD4-3B4E-4B47-A633-F14D8E354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Accuracy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F405B5-EFA6-4132-AB03-BF7496AC46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Structure vs Excellent vs Good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788CC22-4945-45A5-B77C-9E59CB930E83}"/>
              </a:ext>
            </a:extLst>
          </p:cNvPr>
          <p:cNvGrpSpPr/>
          <p:nvPr/>
        </p:nvGrpSpPr>
        <p:grpSpPr>
          <a:xfrm>
            <a:off x="1367681" y="2703802"/>
            <a:ext cx="1879787" cy="923330"/>
            <a:chOff x="6050104" y="5817851"/>
            <a:chExt cx="1879787" cy="92333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3C52DAC-9EA2-45C2-9BC4-D9CBAD7B452B}"/>
                </a:ext>
              </a:extLst>
            </p:cNvPr>
            <p:cNvGrpSpPr/>
            <p:nvPr/>
          </p:nvGrpSpPr>
          <p:grpSpPr>
            <a:xfrm>
              <a:off x="6050104" y="5817851"/>
              <a:ext cx="1879787" cy="923330"/>
              <a:chOff x="4124092" y="5653568"/>
              <a:chExt cx="1879787" cy="923330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2A745A2-7E8C-45A7-BC94-3E5C6B4CDD4E}"/>
                  </a:ext>
                </a:extLst>
              </p:cNvPr>
              <p:cNvSpPr txBox="1"/>
              <p:nvPr/>
            </p:nvSpPr>
            <p:spPr>
              <a:xfrm>
                <a:off x="4124092" y="5653568"/>
                <a:ext cx="1879787" cy="9233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    Structure</a:t>
                </a:r>
              </a:p>
              <a:p>
                <a:r>
                  <a:rPr lang="en-US" dirty="0"/>
                  <a:t>     Excellent</a:t>
                </a:r>
              </a:p>
              <a:p>
                <a:r>
                  <a:rPr lang="en-US" dirty="0"/>
                  <a:t>     Good</a:t>
                </a:r>
              </a:p>
            </p:txBody>
          </p:sp>
          <p:sp>
            <p:nvSpPr>
              <p:cNvPr id="17" name="Flowchart: Connector 16">
                <a:extLst>
                  <a:ext uri="{FF2B5EF4-FFF2-40B4-BE49-F238E27FC236}">
                    <a16:creationId xmlns:a16="http://schemas.microsoft.com/office/drawing/2014/main" id="{E6EF38CA-D1AC-4F94-9563-7EEDBF1754E4}"/>
                  </a:ext>
                </a:extLst>
              </p:cNvPr>
              <p:cNvSpPr/>
              <p:nvPr/>
            </p:nvSpPr>
            <p:spPr>
              <a:xfrm>
                <a:off x="4211624" y="5756584"/>
                <a:ext cx="173734" cy="183744"/>
              </a:xfrm>
              <a:prstGeom prst="flowChartConnector">
                <a:avLst/>
              </a:prstGeom>
              <a:solidFill>
                <a:srgbClr val="0070C0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lowchart: Connector 17">
                <a:extLst>
                  <a:ext uri="{FF2B5EF4-FFF2-40B4-BE49-F238E27FC236}">
                    <a16:creationId xmlns:a16="http://schemas.microsoft.com/office/drawing/2014/main" id="{CBB23208-9663-4226-A020-791EFEA2A347}"/>
                  </a:ext>
                </a:extLst>
              </p:cNvPr>
              <p:cNvSpPr/>
              <p:nvPr/>
            </p:nvSpPr>
            <p:spPr>
              <a:xfrm>
                <a:off x="4211624" y="6310121"/>
                <a:ext cx="173734" cy="183744"/>
              </a:xfrm>
              <a:prstGeom prst="flowChartConnector">
                <a:avLst/>
              </a:prstGeom>
              <a:solidFill>
                <a:srgbClr val="FFFF66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Flowchart: Connector 20">
              <a:extLst>
                <a:ext uri="{FF2B5EF4-FFF2-40B4-BE49-F238E27FC236}">
                  <a16:creationId xmlns:a16="http://schemas.microsoft.com/office/drawing/2014/main" id="{151ABC63-7C6D-46F7-93BC-167410105E07}"/>
                </a:ext>
              </a:extLst>
            </p:cNvPr>
            <p:cNvSpPr/>
            <p:nvPr/>
          </p:nvSpPr>
          <p:spPr>
            <a:xfrm>
              <a:off x="6135375" y="6187644"/>
              <a:ext cx="173734" cy="183744"/>
            </a:xfrm>
            <a:prstGeom prst="flowChartConnector">
              <a:avLst/>
            </a:prstGeom>
            <a:solidFill>
              <a:srgbClr val="00B05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F5AB5E7-0E5C-4B20-8292-6A787C3DEC16}"/>
              </a:ext>
            </a:extLst>
          </p:cNvPr>
          <p:cNvGrpSpPr/>
          <p:nvPr/>
        </p:nvGrpSpPr>
        <p:grpSpPr>
          <a:xfrm>
            <a:off x="4933182" y="3211497"/>
            <a:ext cx="1379389" cy="979000"/>
            <a:chOff x="5298212" y="2767056"/>
            <a:chExt cx="1254188" cy="108773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599D0F0-D480-41E1-9356-0E16366D8448}"/>
                </a:ext>
              </a:extLst>
            </p:cNvPr>
            <p:cNvGrpSpPr/>
            <p:nvPr/>
          </p:nvGrpSpPr>
          <p:grpSpPr>
            <a:xfrm>
              <a:off x="5874903" y="2767056"/>
              <a:ext cx="677497" cy="1087734"/>
              <a:chOff x="4002981" y="2935321"/>
              <a:chExt cx="578751" cy="967784"/>
            </a:xfrm>
          </p:grpSpPr>
          <p:sp>
            <p:nvSpPr>
              <p:cNvPr id="12" name="Flowchart: Connector 11">
                <a:extLst>
                  <a:ext uri="{FF2B5EF4-FFF2-40B4-BE49-F238E27FC236}">
                    <a16:creationId xmlns:a16="http://schemas.microsoft.com/office/drawing/2014/main" id="{D679918A-68A6-43F9-AD53-A337435B3279}"/>
                  </a:ext>
                </a:extLst>
              </p:cNvPr>
              <p:cNvSpPr/>
              <p:nvPr/>
            </p:nvSpPr>
            <p:spPr>
              <a:xfrm>
                <a:off x="4002981" y="3703041"/>
                <a:ext cx="186881" cy="200064"/>
              </a:xfrm>
              <a:prstGeom prst="flowChartConnector">
                <a:avLst/>
              </a:prstGeom>
              <a:solidFill>
                <a:srgbClr val="00B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lowchart: Connector 13">
                <a:extLst>
                  <a:ext uri="{FF2B5EF4-FFF2-40B4-BE49-F238E27FC236}">
                    <a16:creationId xmlns:a16="http://schemas.microsoft.com/office/drawing/2014/main" id="{C87DC283-F6DE-42A9-BF15-3249EDCB0D40}"/>
                  </a:ext>
                </a:extLst>
              </p:cNvPr>
              <p:cNvSpPr/>
              <p:nvPr/>
            </p:nvSpPr>
            <p:spPr>
              <a:xfrm>
                <a:off x="4394851" y="2935321"/>
                <a:ext cx="186881" cy="200064"/>
              </a:xfrm>
              <a:prstGeom prst="flowChartConnector">
                <a:avLst/>
              </a:prstGeom>
              <a:solidFill>
                <a:srgbClr val="FFFF6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" name="Flowchart: Connector 21">
              <a:extLst>
                <a:ext uri="{FF2B5EF4-FFF2-40B4-BE49-F238E27FC236}">
                  <a16:creationId xmlns:a16="http://schemas.microsoft.com/office/drawing/2014/main" id="{365836F8-3CEF-4A2C-B948-6F3706CDAB46}"/>
                </a:ext>
              </a:extLst>
            </p:cNvPr>
            <p:cNvSpPr/>
            <p:nvPr/>
          </p:nvSpPr>
          <p:spPr>
            <a:xfrm>
              <a:off x="5298212" y="3337128"/>
              <a:ext cx="219456" cy="228600"/>
            </a:xfrm>
            <a:prstGeom prst="flowChartConnector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8A9D5A4-4E68-4FD4-9D50-F2B3E590C608}"/>
              </a:ext>
            </a:extLst>
          </p:cNvPr>
          <p:cNvGrpSpPr/>
          <p:nvPr/>
        </p:nvGrpSpPr>
        <p:grpSpPr>
          <a:xfrm>
            <a:off x="1850201" y="1376686"/>
            <a:ext cx="8042969" cy="1156979"/>
            <a:chOff x="1020861" y="1197782"/>
            <a:chExt cx="8042969" cy="1156979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30E93DC-2C42-4CAA-B6A9-332460C80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4877" y="1744249"/>
              <a:ext cx="7998953" cy="61051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13F8D3A-7C4D-498E-B763-67655DCFA1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51425"/>
            <a:stretch/>
          </p:blipFill>
          <p:spPr>
            <a:xfrm>
              <a:off x="1020861" y="1197782"/>
              <a:ext cx="7675086" cy="535302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13615542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20D502-CF46-4A39-B82C-A0F9A1061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RiskMeter will not provide risk information if a location cannot be found</a:t>
            </a:r>
          </a:p>
          <a:p>
            <a:pPr lvl="1"/>
            <a:r>
              <a:rPr lang="en-US" dirty="0"/>
              <a:t>These are not considered accurate matches</a:t>
            </a:r>
          </a:p>
          <a:p>
            <a:pPr lvl="1"/>
            <a:r>
              <a:rPr lang="en-US" dirty="0"/>
              <a:t>No information is better than the wrong information!</a:t>
            </a:r>
          </a:p>
          <a:p>
            <a:pPr lvl="1"/>
            <a:endParaRPr lang="en-US" dirty="0"/>
          </a:p>
          <a:p>
            <a:r>
              <a:rPr lang="en-US" dirty="0"/>
              <a:t>Possible reasons for Fair or Poor results</a:t>
            </a:r>
          </a:p>
          <a:p>
            <a:pPr lvl="1"/>
            <a:r>
              <a:rPr lang="en-US" dirty="0"/>
              <a:t>Input address missing key elements (street number, or is a PO Box/Rural Route)</a:t>
            </a:r>
          </a:p>
          <a:p>
            <a:pPr lvl="1"/>
            <a:r>
              <a:rPr lang="en-US" dirty="0"/>
              <a:t>Zip codes change often</a:t>
            </a:r>
          </a:p>
          <a:p>
            <a:pPr lvl="1"/>
            <a:r>
              <a:rPr lang="en-US" dirty="0"/>
              <a:t>Many streets have more than one name</a:t>
            </a:r>
          </a:p>
          <a:p>
            <a:pPr lvl="1"/>
            <a:r>
              <a:rPr lang="en-US" dirty="0"/>
              <a:t>New developments and subdivisions may not be mapped out yet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3A4946-44DB-4764-9C5A-35706376D4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D89E75D-4F18-41C4-8550-92ADAD8A39F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4C5E3D-DBBA-4249-8762-A943ECC43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Accuracy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22947A-A098-4B81-9914-9FABD9080A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Non-Confident Georesults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70A16F-074C-44C8-86E1-A8BF910DD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813" y="4810678"/>
            <a:ext cx="6810375" cy="1362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797409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2_RED">
  <a:themeElements>
    <a:clrScheme name="CoreLogic RED 030918">
      <a:dk1>
        <a:srgbClr val="38424A"/>
      </a:dk1>
      <a:lt1>
        <a:srgbClr val="FFFFFF"/>
      </a:lt1>
      <a:dk2>
        <a:srgbClr val="9AA3AD"/>
      </a:dk2>
      <a:lt2>
        <a:srgbClr val="D23E43"/>
      </a:lt2>
      <a:accent1>
        <a:srgbClr val="D23E43"/>
      </a:accent1>
      <a:accent2>
        <a:srgbClr val="A765CB"/>
      </a:accent2>
      <a:accent3>
        <a:srgbClr val="0AA0C6"/>
      </a:accent3>
      <a:accent4>
        <a:srgbClr val="33BC97"/>
      </a:accent4>
      <a:accent5>
        <a:srgbClr val="F29400"/>
      </a:accent5>
      <a:accent6>
        <a:srgbClr val="186A8C"/>
      </a:accent6>
      <a:hlink>
        <a:srgbClr val="186C8C"/>
      </a:hlink>
      <a:folHlink>
        <a:srgbClr val="9EC3DE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685745"/>
        </a:dk2>
        <a:lt2>
          <a:srgbClr val="808080"/>
        </a:lt2>
        <a:accent1>
          <a:srgbClr val="E23D2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EAFAC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4">
        <a:dk1>
          <a:srgbClr val="000000"/>
        </a:dk1>
        <a:lt1>
          <a:srgbClr val="FFFFFF"/>
        </a:lt1>
        <a:dk2>
          <a:srgbClr val="685745"/>
        </a:dk2>
        <a:lt2>
          <a:srgbClr val="958377"/>
        </a:lt2>
        <a:accent1>
          <a:srgbClr val="E23D28"/>
        </a:accent1>
        <a:accent2>
          <a:srgbClr val="004054"/>
        </a:accent2>
        <a:accent3>
          <a:srgbClr val="FFFFFF"/>
        </a:accent3>
        <a:accent4>
          <a:srgbClr val="000000"/>
        </a:accent4>
        <a:accent5>
          <a:srgbClr val="EEAFAC"/>
        </a:accent5>
        <a:accent6>
          <a:srgbClr val="00394B"/>
        </a:accent6>
        <a:hlink>
          <a:srgbClr val="004D46"/>
        </a:hlink>
        <a:folHlink>
          <a:srgbClr val="77243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8 Corp Story STANDARD 031218 [Read-Only]" id="{036E1A9D-7F47-424B-AE3B-551933726700}" vid="{507247BC-F8A6-4100-8611-B4826D308D83}"/>
    </a:ext>
  </a:extLst>
</a:theme>
</file>

<file path=ppt/theme/theme2.xml><?xml version="1.0" encoding="utf-8"?>
<a:theme xmlns:a="http://schemas.openxmlformats.org/drawingml/2006/main" name="3_GREEN">
  <a:themeElements>
    <a:clrScheme name="CoreLogic GREEN 030918">
      <a:dk1>
        <a:srgbClr val="38424A"/>
      </a:dk1>
      <a:lt1>
        <a:srgbClr val="FFFFFF"/>
      </a:lt1>
      <a:dk2>
        <a:srgbClr val="9AA3AD"/>
      </a:dk2>
      <a:lt2>
        <a:srgbClr val="33BC97"/>
      </a:lt2>
      <a:accent1>
        <a:srgbClr val="D23E43"/>
      </a:accent1>
      <a:accent2>
        <a:srgbClr val="A765CB"/>
      </a:accent2>
      <a:accent3>
        <a:srgbClr val="0AA0C6"/>
      </a:accent3>
      <a:accent4>
        <a:srgbClr val="33BC97"/>
      </a:accent4>
      <a:accent5>
        <a:srgbClr val="F29400"/>
      </a:accent5>
      <a:accent6>
        <a:srgbClr val="186A8C"/>
      </a:accent6>
      <a:hlink>
        <a:srgbClr val="186C8C"/>
      </a:hlink>
      <a:folHlink>
        <a:srgbClr val="9EC3DE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685745"/>
        </a:dk2>
        <a:lt2>
          <a:srgbClr val="808080"/>
        </a:lt2>
        <a:accent1>
          <a:srgbClr val="E23D2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EAFAC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4">
        <a:dk1>
          <a:srgbClr val="000000"/>
        </a:dk1>
        <a:lt1>
          <a:srgbClr val="FFFFFF"/>
        </a:lt1>
        <a:dk2>
          <a:srgbClr val="685745"/>
        </a:dk2>
        <a:lt2>
          <a:srgbClr val="958377"/>
        </a:lt2>
        <a:accent1>
          <a:srgbClr val="E23D28"/>
        </a:accent1>
        <a:accent2>
          <a:srgbClr val="004054"/>
        </a:accent2>
        <a:accent3>
          <a:srgbClr val="FFFFFF"/>
        </a:accent3>
        <a:accent4>
          <a:srgbClr val="000000"/>
        </a:accent4>
        <a:accent5>
          <a:srgbClr val="EEAFAC"/>
        </a:accent5>
        <a:accent6>
          <a:srgbClr val="00394B"/>
        </a:accent6>
        <a:hlink>
          <a:srgbClr val="004D46"/>
        </a:hlink>
        <a:folHlink>
          <a:srgbClr val="77243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8 Corp Story STANDARD 031218 [Read-Only]" id="{036E1A9D-7F47-424B-AE3B-551933726700}" vid="{C5AF5027-C4B7-4D77-80F4-DA2F323377C5}"/>
    </a:ext>
  </a:extLst>
</a:theme>
</file>

<file path=ppt/theme/theme3.xml><?xml version="1.0" encoding="utf-8"?>
<a:theme xmlns:a="http://schemas.openxmlformats.org/drawingml/2006/main" name="4_PURPLE">
  <a:themeElements>
    <a:clrScheme name="CoreLogic PURPLE 030918">
      <a:dk1>
        <a:srgbClr val="38424A"/>
      </a:dk1>
      <a:lt1>
        <a:srgbClr val="FFFFFF"/>
      </a:lt1>
      <a:dk2>
        <a:srgbClr val="9AA3AD"/>
      </a:dk2>
      <a:lt2>
        <a:srgbClr val="A765CB"/>
      </a:lt2>
      <a:accent1>
        <a:srgbClr val="D23E43"/>
      </a:accent1>
      <a:accent2>
        <a:srgbClr val="A765CB"/>
      </a:accent2>
      <a:accent3>
        <a:srgbClr val="0AA0C6"/>
      </a:accent3>
      <a:accent4>
        <a:srgbClr val="33BC97"/>
      </a:accent4>
      <a:accent5>
        <a:srgbClr val="F29400"/>
      </a:accent5>
      <a:accent6>
        <a:srgbClr val="186A8C"/>
      </a:accent6>
      <a:hlink>
        <a:srgbClr val="186C8C"/>
      </a:hlink>
      <a:folHlink>
        <a:srgbClr val="9EC3DE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685745"/>
        </a:dk2>
        <a:lt2>
          <a:srgbClr val="808080"/>
        </a:lt2>
        <a:accent1>
          <a:srgbClr val="E23D2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EAFAC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4">
        <a:dk1>
          <a:srgbClr val="000000"/>
        </a:dk1>
        <a:lt1>
          <a:srgbClr val="FFFFFF"/>
        </a:lt1>
        <a:dk2>
          <a:srgbClr val="685745"/>
        </a:dk2>
        <a:lt2>
          <a:srgbClr val="958377"/>
        </a:lt2>
        <a:accent1>
          <a:srgbClr val="E23D28"/>
        </a:accent1>
        <a:accent2>
          <a:srgbClr val="004054"/>
        </a:accent2>
        <a:accent3>
          <a:srgbClr val="FFFFFF"/>
        </a:accent3>
        <a:accent4>
          <a:srgbClr val="000000"/>
        </a:accent4>
        <a:accent5>
          <a:srgbClr val="EEAFAC"/>
        </a:accent5>
        <a:accent6>
          <a:srgbClr val="00394B"/>
        </a:accent6>
        <a:hlink>
          <a:srgbClr val="004D46"/>
        </a:hlink>
        <a:folHlink>
          <a:srgbClr val="77243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8 Corp Story STANDARD 031218 [Read-Only]" id="{036E1A9D-7F47-424B-AE3B-551933726700}" vid="{0136E2F4-D9A3-440B-A04D-BD25A481400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64293D9D4E464F874E1330FE69F3A3" ma:contentTypeVersion="50" ma:contentTypeDescription="Create a new document." ma:contentTypeScope="" ma:versionID="55985530720c50fac1fdd1cc6869bf08">
  <xsd:schema xmlns:xsd="http://www.w3.org/2001/XMLSchema" xmlns:xs="http://www.w3.org/2001/XMLSchema" xmlns:p="http://schemas.microsoft.com/office/2006/metadata/properties" xmlns:ns2="d109d6c5-3ac8-43a0-858f-e35128858dfd" xmlns:ns3="482338b1-eea3-4a6a-af4f-33557f9dc8da" targetNamespace="http://schemas.microsoft.com/office/2006/metadata/properties" ma:root="true" ma:fieldsID="d001b2a190450ca7cf36757de75e5742" ns2:_="" ns3:_="">
    <xsd:import namespace="d109d6c5-3ac8-43a0-858f-e35128858dfd"/>
    <xsd:import namespace="482338b1-eea3-4a6a-af4f-33557f9dc8da"/>
    <xsd:element name="properties">
      <xsd:complexType>
        <xsd:sequence>
          <xsd:element name="documentManagement">
            <xsd:complexType>
              <xsd:all>
                <xsd:element ref="ns2:Medium" minOccurs="0"/>
                <xsd:element ref="ns2:Document_x0020_Type" minOccurs="0"/>
                <xsd:element ref="ns2:Segment" minOccurs="0"/>
                <xsd:element ref="ns3:Industry" minOccurs="0"/>
                <xsd:element ref="ns2:Business_x0020_Line" minOccurs="0"/>
                <xsd:element ref="ns3:Collateral_x0020_ID" minOccurs="0"/>
                <xsd:element ref="ns3:Branded_x0020_CoreLogic" minOccurs="0"/>
                <xsd:element ref="ns3:C_Product_Solution" minOccurs="0"/>
                <xsd:element ref="ns3:Prod" minOccurs="0"/>
                <xsd:element ref="ns3:Status"/>
                <xsd:element ref="ns3:Link_x0020_to_x0020_Product_x0020_Catalog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09d6c5-3ac8-43a0-858f-e35128858dfd" elementFormDefault="qualified">
    <xsd:import namespace="http://schemas.microsoft.com/office/2006/documentManagement/types"/>
    <xsd:import namespace="http://schemas.microsoft.com/office/infopath/2007/PartnerControls"/>
    <xsd:element name="Medium" ma:index="1" nillable="true" ma:displayName="Medium" ma:default="Online" ma:format="Dropdown" ma:internalName="Medium">
      <xsd:simpleType>
        <xsd:restriction base="dms:Choice">
          <xsd:enumeration value="Online"/>
          <xsd:enumeration value="Print"/>
        </xsd:restriction>
      </xsd:simpleType>
    </xsd:element>
    <xsd:element name="Document_x0020_Type" ma:index="2" nillable="true" ma:displayName="Document Type" ma:format="Dropdown" ma:internalName="Document_x0020_Type">
      <xsd:simpleType>
        <xsd:restriction base="dms:Choice">
          <xsd:enumeration value="Ad"/>
          <xsd:enumeration value="Article"/>
          <xsd:enumeration value="Brochure"/>
          <xsd:enumeration value="Business Typical"/>
          <xsd:enumeration value="Campaign Alert"/>
          <xsd:enumeration value="Case Study"/>
          <xsd:enumeration value="Collateral"/>
          <xsd:enumeration value="Corporate Story Deck"/>
          <xsd:enumeration value="Data Card"/>
          <xsd:enumeration value="Data Sheet"/>
          <xsd:enumeration value="Event"/>
          <xsd:enumeration value="Flyer"/>
          <xsd:enumeration value="Letter"/>
          <xsd:enumeration value="Master Product Reference Guide"/>
          <xsd:enumeration value="Overview"/>
          <xsd:enumeration value="Postcard"/>
          <xsd:enumeration value="PowerPoint"/>
          <xsd:enumeration value="Presentation"/>
          <xsd:enumeration value="PR"/>
          <xsd:enumeration value="Product Report Sample"/>
          <xsd:enumeration value="Publication"/>
          <xsd:enumeration value="Quick Reference Guide"/>
          <xsd:enumeration value="Sales Sheet"/>
          <xsd:enumeration value="Sales Cheat Sheet"/>
          <xsd:enumeration value="Sales Opportunity Guide"/>
          <xsd:enumeration value="Training"/>
          <xsd:enumeration value="User Guides"/>
          <xsd:enumeration value="White Paper"/>
        </xsd:restriction>
      </xsd:simpleType>
    </xsd:element>
    <xsd:element name="Segment" ma:index="3" nillable="true" ma:displayName="Segment" ma:format="RadioButtons" ma:internalName="Segment">
      <xsd:simpleType>
        <xsd:restriction base="dms:Choice">
          <xsd:enumeration value="BIS"/>
          <xsd:enumeration value="DAS"/>
          <xsd:enumeration value="Corporate"/>
        </xsd:restriction>
      </xsd:simpleType>
    </xsd:element>
    <xsd:element name="Business_x0020_Line" ma:index="5" nillable="true" ma:displayName="Business Line" ma:internalName="Business_x0020_Lin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ADR"/>
                        <xsd:enumeration value="BasePoint Analytics"/>
                        <xsd:enumeration value="Capital Markets"/>
                        <xsd:enumeration value="CoreLogic"/>
                        <xsd:enumeration value="CoreLogic (UK)"/>
                        <xsd:enumeration value="Consumer Services"/>
                        <xsd:enumeration value="CREDCO"/>
                        <xsd:enumeration value="Document Solutions"/>
                        <xsd:enumeration value="Escrow Services"/>
                        <xsd:enumeration value="MarketLinx"/>
                        <xsd:enumeration value="OTS"/>
                        <xsd:enumeration value="RP Data"/>
                        <xsd:enumeration value="SafeRent"/>
                        <xsd:enumeration value="Teletrack"/>
                        <xsd:enumeration value="UK Valuations"/>
                        <xsd:enumeration value="Valuation Services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2338b1-eea3-4a6a-af4f-33557f9dc8da" elementFormDefault="qualified">
    <xsd:import namespace="http://schemas.microsoft.com/office/2006/documentManagement/types"/>
    <xsd:import namespace="http://schemas.microsoft.com/office/infopath/2007/PartnerControls"/>
    <xsd:element name="Industry" ma:index="4" nillable="true" ma:displayName="Industry" ma:internalName="Industr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utomotive"/>
                    <xsd:enumeration value="Cable"/>
                    <xsd:enumeration value="Capital Markets"/>
                    <xsd:enumeration value="Check Cashing"/>
                    <xsd:enumeration value="Consumer Lending"/>
                    <xsd:enumeration value="Collection Services"/>
                    <xsd:enumeration value="Credit Card Services"/>
                    <xsd:enumeration value="Employment"/>
                    <xsd:enumeration value="Government"/>
                    <xsd:enumeration value="Insurance"/>
                    <xsd:enumeration value="Legal"/>
                    <xsd:enumeration value="Mortgage - Commercial"/>
                    <xsd:enumeration value="Mortgage - Residential"/>
                    <xsd:enumeration value="Oil &amp; Gas"/>
                    <xsd:enumeration value="Real Estate - Commercial"/>
                    <xsd:enumeration value="Real Estate - Multifamily"/>
                    <xsd:enumeration value="Real Estate - Residential"/>
                    <xsd:enumeration value="Retail"/>
                    <xsd:enumeration value="Telecommunications"/>
                    <xsd:enumeration value="Title Agencies"/>
                    <xsd:enumeration value="Utility"/>
                  </xsd:restriction>
                </xsd:simpleType>
              </xsd:element>
            </xsd:sequence>
          </xsd:extension>
        </xsd:complexContent>
      </xsd:complexType>
    </xsd:element>
    <xsd:element name="Collateral_x0020_ID" ma:index="6" nillable="true" ma:displayName="Collateral ID" ma:description="Collateral ID &amp; Date Associated" ma:internalName="Collateral_x0020_ID">
      <xsd:simpleType>
        <xsd:restriction base="dms:Text">
          <xsd:maxLength value="255"/>
        </xsd:restriction>
      </xsd:simpleType>
    </xsd:element>
    <xsd:element name="Branded_x0020_CoreLogic" ma:index="7" nillable="true" ma:displayName="Branded CoreLogic" ma:default="1" ma:description="Has the collateral received the new brand?" ma:internalName="Branded_x0020_CoreLogic">
      <xsd:simpleType>
        <xsd:restriction base="dms:Boolean"/>
      </xsd:simpleType>
    </xsd:element>
    <xsd:element name="C_Product_Solution" ma:index="15" nillable="true" ma:displayName="C_Product_Solution" ma:internalName="C_Product_Solution" ma:readOnly="true">
      <xsd:simpleType>
        <xsd:restriction base="dms:Text"/>
      </xsd:simpleType>
    </xsd:element>
    <xsd:element name="Prod" ma:index="16" nillable="true" ma:displayName="Prod" ma:list="{5A8EE3E4-9E83-454C-8F1A-AFC950224D32}" ma:internalName="Prod" ma:showField="Title" ma:web="cd25b967-3d1b-413b-80bc-f3e85b708df9">
      <xsd:simpleType>
        <xsd:restriction base="dms:Unknown"/>
      </xsd:simpleType>
    </xsd:element>
    <xsd:element name="Status" ma:index="17" ma:displayName="Status" ma:default="Active" ma:format="RadioButtons" ma:internalName="Status">
      <xsd:simpleType>
        <xsd:restriction base="dms:Choice">
          <xsd:enumeration value="Active"/>
          <xsd:enumeration value="Retired"/>
        </xsd:restriction>
      </xsd:simpleType>
    </xsd:element>
    <xsd:element name="Link_x0020_to_x0020_Product_x0020_Catalog0" ma:index="18" nillable="true" ma:displayName="Link_x0020_to_x0020_Product_x0020_Catalog0" ma:list="{F7D2F324-6304-4926-AC78-8C73A5308ED2}" ma:internalName="Link_x0020_to_x0020_Product_x0020_Catalog0" ma:showField="Title" ma:web="cd25b967-3d1b-413b-80bc-f3e85b708df9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d xmlns="482338b1-eea3-4a6a-af4f-33557f9dc8da" xsi:nil="true"/>
    <Collateral_x0020_ID xmlns="482338b1-eea3-4a6a-af4f-33557f9dc8da" xsi:nil="true"/>
    <Branded_x0020_CoreLogic xmlns="482338b1-eea3-4a6a-af4f-33557f9dc8da">true</Branded_x0020_CoreLogic>
    <Document_x0020_Type xmlns="d109d6c5-3ac8-43a0-858f-e35128858dfd">Presentation</Document_x0020_Type>
    <Business_x0020_Line xmlns="d109d6c5-3ac8-43a0-858f-e35128858dfd">
      <Value>CoreLogic</Value>
    </Business_x0020_Line>
    <Industry xmlns="482338b1-eea3-4a6a-af4f-33557f9dc8da"/>
    <Link_x0020_to_x0020_Product_x0020_Catalog0 xmlns="482338b1-eea3-4a6a-af4f-33557f9dc8da" xsi:nil="true"/>
    <Status xmlns="482338b1-eea3-4a6a-af4f-33557f9dc8da">Active</Status>
    <Segment xmlns="d109d6c5-3ac8-43a0-858f-e35128858dfd">Corporate</Segment>
    <Medium xmlns="d109d6c5-3ac8-43a0-858f-e35128858dfd">Online</Medium>
  </documentManagement>
</p:properties>
</file>

<file path=customXml/itemProps1.xml><?xml version="1.0" encoding="utf-8"?>
<ds:datastoreItem xmlns:ds="http://schemas.openxmlformats.org/officeDocument/2006/customXml" ds:itemID="{F599D2D7-8BF5-48DD-ADE7-F366EB99E8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09d6c5-3ac8-43a0-858f-e35128858dfd"/>
    <ds:schemaRef ds:uri="482338b1-eea3-4a6a-af4f-33557f9dc8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1300B7-D92F-41CF-BBEE-07CDF9E6C5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7AE83D-2927-4F0B-9ED2-6098CDFA5E4F}">
  <ds:schemaRefs>
    <ds:schemaRef ds:uri="http://purl.org/dc/terms/"/>
    <ds:schemaRef ds:uri="http://schemas.openxmlformats.org/package/2006/metadata/core-properties"/>
    <ds:schemaRef ds:uri="d109d6c5-3ac8-43a0-858f-e35128858dfd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82338b1-eea3-4a6a-af4f-33557f9dc8d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2018 Corp Story STANDARD 031218</Template>
  <TotalTime>14277</TotalTime>
  <Words>619</Words>
  <Application>Microsoft Office PowerPoint</Application>
  <PresentationFormat>Widescreen</PresentationFormat>
  <Paragraphs>117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Wingdings</vt:lpstr>
      <vt:lpstr>2_RED</vt:lpstr>
      <vt:lpstr>3_GREEN</vt:lpstr>
      <vt:lpstr>4_PURPLE</vt:lpstr>
      <vt:lpstr>RiskMeter 2.0</vt:lpstr>
      <vt:lpstr>Why Use RiskMeter Online™</vt:lpstr>
      <vt:lpstr>Getting Started</vt:lpstr>
      <vt:lpstr>Searching for a Property</vt:lpstr>
      <vt:lpstr>Address Verification &amp; Report Selection Page</vt:lpstr>
      <vt:lpstr>Report Selection</vt:lpstr>
      <vt:lpstr>Location Determination </vt:lpstr>
      <vt:lpstr>Location Accuracy</vt:lpstr>
      <vt:lpstr>Location Accuracy</vt:lpstr>
      <vt:lpstr>Map Functions</vt:lpstr>
      <vt:lpstr>Tips and Tricks</vt:lpstr>
      <vt:lpstr>Batch</vt:lpstr>
      <vt:lpstr>Questions</vt:lpstr>
    </vt:vector>
  </TitlesOfParts>
  <Company>CoreLogic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Corp Story STANDARD 20180322</dc:title>
  <dc:creator>Yoshinaka, Chad</dc:creator>
  <cp:keywords>20180203</cp:keywords>
  <dc:description>20150080</dc:description>
  <cp:lastModifiedBy>Stephens, Karen</cp:lastModifiedBy>
  <cp:revision>53</cp:revision>
  <cp:lastPrinted>2018-03-09T20:55:11Z</cp:lastPrinted>
  <dcterms:created xsi:type="dcterms:W3CDTF">2018-03-22T12:28:14Z</dcterms:created>
  <dcterms:modified xsi:type="dcterms:W3CDTF">2019-07-15T16:34:37Z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0x0101009D64293D9D4E464F874E1330FE69F3A3</vt:lpwstr>
  </property>
</Properties>
</file>